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Полоцкий: поэт, учитель и новатор русской словесности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соединил веру, книгу и поэзию
</a:t>
            </a:r>
            <a:endParaRPr lang="en-US" sz="327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 века: время перемен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русская литература стала разнообразнее: усилились связи с Европой, выросла роль книг и обучения, появились новые жанры. Симеон Полоцкий оказался в центре этих перемен как поэт, проповедник и учитель.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Полоцкий родился в 1629 году в Полоцке и при рождении получил имя Самуил Гаврилович Петровский-Ситнианович.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Киево-Могилянской коллегии, где осваивал языки, риторику, богословие и основы поэтики, редкие и ценные для того времени знания.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образование подготовило его к церковной службе, писательской работе и роли просветителя в русской культуре XVII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Монашество и выбор жизненного пути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Приняв монашество, Самуил получил имя Симеон и связал свою жизнь с церковной службой, книгой и словом.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Монашеский путь сделал для него особенно важными труд, дисциплину и постоянное обучение, без которых он не мыслил служение.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сочетал духовный опыт с ученостью, поэтому его тексты были не только религиозными, но и литературно выверенными.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сочетание помогло Симеону стать заметной фигурой среди писателей и учителей XVII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Москву и служба при дворе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1664 году Симеон Полоцкий переехал в Москву и начал служить при царском дворе. Его ценили за образованность, знание церковной традиции и умение писать торжественные тексты.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создавал поздравительные стихи, нравоучительные сочинения и религиозные тексты, которые читали в царской семье и при дворе. Так его слово стало частью придворной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царских детей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Полоцкий обучал детей царя Алексея Михайловича, в том числе царевичей Фёдора и Софью.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занятиях были грамота, чтение, риторика, стихосложение и правила поведения. Учение должно было развивать и ум, и речь, и воспитанность.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дворе образование становилось более организованным, а книги — важной частью обучения, а не только редкой драгоценностью.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288" y="153395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«Вертоград многоцветный»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сборник стихов и поучений, где религиозные мысли соединяются с размышлениями о добродетели, поведении и смысле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Проповеди и наставления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обращались к читателю, который хотел не только читать, но и учиться через книгу, размышляя о правильной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«Рифмологион»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сборнике Симеон использовал стихотворную форму, чтобы делать текст торжественным, запоминающимся и удобным для чтения вслух.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проповеди и нравственные поучения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Силлабическая поэзия Симеона Полоцкого
</a:t>
            </a:r>
            <a:endParaRPr lang="en-US" sz="3104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европейской традицией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письма сближал русскую книжную поэзию с европейскими образцами своего времени. Благодаря этому его стихи выглядели более современными и необычными для читателя XVII 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форма стиха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Полоцкий одним из первых широко использовал силлабическое стихосложение в русской литературе. В таких стихах важно одинаковое число слогов в строке, поэтому речь звучит плавно и торжественно.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путь Симеона Полоцкого как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жизни и деятельности Симеона Полоцкого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Полоцкий и школьное образование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Полоцкий поддерживал изучение грамматики, риторики и поэтики, потому что эти предметы учили ясно говорить, думать и работать с книгой.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считал образование важной частью жизни общества, а не только делом отдельных учеников или монахов. Знания должны были помогать человеку становиться культурнее.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деятельность способствовала более упорядоченному школьному обучению в России XVII века и показала, что учение может быть частью большой культурной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работа объединила духовную службу и литературное творчество, поэтому книги и уроки у него были тесно связаны с жизнью при дворе.
</a:t>
            </a:r>
            <a:endParaRPr lang="en-US" sz="120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обзор творчества Симеона Полоцкого; оценки сфер деятельности по его наследию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деятельности Симеона Полоцкого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главные достижения Полоцкого связаны с литературой и обучением, а остальные занятия поддерживали его просветительскую роль.
</a:t>
            </a:r>
            <a:endParaRPr lang="en-US" sz="10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662" y="3284875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становился сценой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представление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театр помогал ученикам не только читать текст, но и произносить его вслух, запоминать смысл и понимать, как слово действует на слушателя.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для урока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Полоцкого могли использоваться на занятиях как образец грамотной речи, выразительного чтения и правильного построения мысли. Так литература становилась частью учёбы.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слово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Сценическое исполнение делало нравственные идеи наглядными: зритель слышал текст, видел действие и легче понимал, почему герои поступают правильно или ошибочно.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переживание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объединял учеников и учителей в одном действии. Это усиливало интерес к книге и показывало, что литература может быть не только чтением, но и событием.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15163"/>
            <a:ext cx="4133400" cy="16351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Симеона Полоцкого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показывают, насколько разнообразно он работал в словесности и как соединял поэзию, наставление и общественную мысль.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Полоцкий писал не в одном жанре, а сразу в нескольких: это делает его одной из самых разносторонних фигур литературы XVII века.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произведениях Симеона Полоцкого из историко-литературных источников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Полоцкий писал на церковнославянском языке, поэтому его тексты звучали торжественно и напоминали о книжной, церковной традиции XVII века.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использовал библейские цитаты и устойчивые книжные выражения, чтобы усилить смысл и показать связь своих сочинений с христианским учением.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его произведений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сложной форме он стремился к ясному порядку мысли: сначала объяснял тему, затем подводил читателя к нравственному выводу и практическому совету.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сочетал красоту речи, строгость рассуждения и поучительность, благодаря чему тексты Полоцкого были понятны образованному читателю и запоминались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барокко в творчестве Симеона Полоцкого
</a:t>
            </a:r>
            <a:endParaRPr lang="en-US" sz="2633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тень в одном тексте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и проповедях рядом стоят торжественность и напоминание о быстротечности жизни. Такой контраст был важен для барокко: он заставлял читателя задуматься о выборе и ответственности. Текст звучал красиво, но при этом не отпускал без нравственного урока.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символ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Полоцкий любил строить образный мир из знаков и намёков. Предметы, природные явления и человеческие поступки у него часто становились символами, которые помогали объяснить сложные мысли простым читателю образом. Поэтому его произведения похожи на рассуждение, спрятанное в яркую картину.
</a:t>
            </a:r>
            <a:endParaRPr lang="en-US" sz="1073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слог для важной мысли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Барочный стиль требовал выразительности, и Полоцкий использовал её очень умело. Он выбирал торжественные слова, необычные сравнения и продуманный ритм фразы, чтобы подчеркнуть значимость темы. Благодаря этому его тексты звучали как серьёзное и красивое обращение к слушателю.
</a:t>
            </a:r>
            <a:endParaRPr lang="en-US" sz="10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русскую литературу и культуру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Полоцкий расширил круг литературных жанров: рядом с церковными текстами всё заметнее стали стихи, нравоучительные книги и произведения для чтения вне богослужения.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 сделать письмо более профессиональным: автор стал внимательнее относиться к форме, ритму, композиции и выбору слов, а это повлияло на последующих писателей.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деятельность связала школу, двор и книгу в одну культурную систему, где обучение и литература поддерживали друг друга и развивались вместе.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влияние заметно не только в книгах: через уроки, чтение и придворную среду он менял само представление о роли автора.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Историко-литературные оценки влияния Симеона Полоцкого на культуру XVII века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9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благодаря Симеону Полоцкому
</a:t>
            </a:r>
            <a:endParaRPr lang="en-US" sz="2799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вклад связан с образованием и поэзией: именно они сильнее всего повлияли на развитие русской культуры конца XVII века.
</a:t>
            </a:r>
            <a:endParaRPr lang="en-US" sz="12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историческая память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поэте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его имя сохранилось как имя одного из первых крупных русских поэтов и просветителей XVII 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и педагогические идеи продолжили жить в русской словесности, повлияв на развитие литературы, школы и книжной культуры.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1680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Полоцкий умер в Москве, завершив жизнь, в которой соединились монашество, учёность, поэзия и преподавание.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главные даты и роли Симеона Полоцкого без лишних подробностей.
</a:t>
            </a:r>
            <a:endParaRPr lang="en-US" sz="118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показывают, что его жизнь была тесно связана с учёбой, церковной службой и развитием русской литературы.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Симеоне Полоцком из исторических и литературоведческих источников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важно запомнить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Симеон Полоцкий важен для истории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329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Полоцкий показал, что книга может не только украшать речь, но и учить, убеждать и менять культуру. Именно поэтому его имя осталось в истории.
</a:t>
            </a:r>
            <a:endParaRPr lang="en-US" sz="3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2026-05-22T20:27:34Z</dcterms:created>
  <dcterms:modified xsi:type="dcterms:W3CDTF">2026-05-22T20:27:34Z</dcterms:modified>
</cp:coreProperties>
</file>