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взаимоотношений между организмами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основные типы связей между живыми организмами и их роль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биологических взаимодействий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на Земле соединены сложными связями, формирующими экосистемы. Эти отношения обеспечивают круговорот веществ и устойчивость природных сообществ.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взаимоотношений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хищничество предполагают одностороннюю выгоду с ущербом для другой стороны организма.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комменсализм отражают борьбу за ресурсы и пользование без вреда соответственно.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Нейтрализм — отсутствие взаимного влияния между организмами, когда обе стороны не затрагиваются друг другом.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длительное сожительство с взаимной пользой или односторонним эффектом для участников.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симбиоза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— это близкое и долгосрочное взаимодействие разных видов, способствующее их взаимной или односторонней поддержке.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лишайник, где гриб создаёт среду, а водоросль обеспечивает питание посредством фотосинтеза.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мутуализма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— форма симбиоза, при которой обе стороны получают явные выгоды от совместного существования.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насекомые опыляют цветы, питаясь нектаром, а растения успешно размножаются благодаря переносу пыльцы.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Мутуалистические связи повышают устойчивость видов к изменениям окружающей среды и улучшают шансы на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Характеристика паразитизма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питаются за счёт хозяина, причиняя ему вред, но при этом получая питательные вещества и защиту.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гельминты у млекопитающих и вши у человека ослабляют организм, способствуя развитию заболеваний.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охотится на зайца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выслеживает и ловит зайца, что регулирует численность травоядных в экосистеме. Это способствует сохранению баланса между видами и поддержанию здоровья популяций.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ловит суслика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Беркут использует высокое зрение и быстроту для поимки суслика. Такое хищничество предотвращает избыточное размножение мелких грызунов и сохраняет устойчивость природных сообществ.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хищничества в природе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конкуренции между видами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разных видов сражаются за территорию и ресурсы, что ведёт к изменению соотношения численности видов.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конкуренции становится вытеснение или адаптация менее приспособленных организмов к окружающей среде.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общие ресурсы — пищу, пространство, воду и свет в окружающей среде.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дубы и сосны конкурируют за солнечное освещение, что влияет на рост и распространение деревьев.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комменсализма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 — форма взаимодействия, при которой одна сторона получает пользу, а другая нейтральна и не испытывает воздействия.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связи обеспечивают пользу для одной группы без изменения состояния другой, способствуя биоразнообразию.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используют акул для передвижения и питания, не причиняя при этом вреда хозяину.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представление взаимоотношений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и характер влияния между организмами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и динамика популяций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хищников и жертв тесно связаны — изменения в численности жертв влияют на рост или спад численности хищников.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цикличный характер взаимодействия: рост популяции жертв ведет к увеличению хищников, а затем к их сокращению при снижении жертв.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экосистем,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как защитники тли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хищников, охраняя свое «пастбище». Они переносят тлю на новые растения, обеспечивая её распространение и безопасность.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выгодами: падь и питание муравьев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Тля выделяет сладкие капли — падь, которую собирают муравьи для еды. Такая взаимовыгодная связь помогает обоим видам выживать и развиваться.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симбиоза: муравьи и тля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паразитизма: малярийный плазмодий и человек
</a:t>
            </a:r>
            <a:endParaRPr lang="en-US" sz="2292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паразитирует в эритроцитах человека, разрушая кровяные клетки и вызывая тяжелые симптомы, включая анемию и лихорадку.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паразита происходит через укусы комаров Anopheles, что делает малярию опасной и распространенной болезнью в тропиках.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скворцы и скот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Скворцы часто сопровождают стада крупного рогатого скота, питаясь насекомыми, которых животные поднимают с травы. Это выгодно птицам и не затрагивает скот.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скота присутствие скворцов безвредно, а для птиц — стабильный источник пищи. Это классический пример безвредного соседства в природе.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свет между травами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виды трав, такие как тимофеевка, затеняют низкорослые растения, ограничивая их рост и развитию. Такая борьба влияет на состав растительности.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минеральных веществ на растительное сообщество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соревнуются за воду и питательные элементы в почве, что способствует преобладанию более стойких и приспособленных видов в луговых экосистемах.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травяные растения лугов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роль в природе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травоядных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численность травоядных, предотвращая их чрезмерное размножение. Это способствует сохранению баланса и здоровья экосистемы.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хищников на структуру сообщества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или исчезновение хищников может значительно изменить пищевые сети, влияя на экологическую стабильность и разнообразие видов.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7588"/>
            <a:ext cx="4164900" cy="2125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взаимоотношений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влияние мутуализма, комменсализма и паразитизма на организмы с примерами и характером взаимодействия.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взаимоотношений определяет эволюционные пути и адаптацию видов, влияя на их выживание и развитие.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энциклопедии,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6593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взаимоотношений на разнообразие видов
</a:t>
            </a:r>
            <a:endParaRPr lang="en-US" sz="2451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ниш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способствуют созданию уникальных экологических ниш, где развиваются специализированные виды, увеличивая биологическое разнообразие.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экосообществ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Переплетение разных связей ведёт к устойчивому функционированию сообществ, поддерживая баланс и стабильность природных систем.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Коэволюция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эволюционируют совместно, как цветы и опылители, что укрепляет взаимозависимость и адаптивные стратегии.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взаимосвязей для человека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взаимоотношениях помогают эффективно использовать биологические методы защиты растений от вредителей, снижая использование химикатов.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связей способствует сохранению полезных видов, что важно для плодородия почв и поддержания здоровья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паразитами и распространением болезней защищает здоровье человека, улучшая качество жизни и безопасность продуктов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— основа устойчивости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организмами обеспечивают устойчивость экосистем и многообразие жизни. Понимание этих процессов важно для сохранения природы и развития научных знаний.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2026-05-08T05:48:24Z</dcterms:created>
  <dcterms:modified xsi:type="dcterms:W3CDTF">2026-05-08T05:48:24Z</dcterms:modified>
</cp:coreProperties>
</file>