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в 10 классе: функции, уравнения и методы исследования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Функции, уравнения и графики: алгебра 10 класса.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как опора старшей школы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алгебра соединяет вычислительные навыки с более строгим анализом зависимостей. Здесь повторяются степени и корни, вводятся показательная и логарифмическая функции, а уравнения и неравенства становятся инструментом для решения реальных и учебных задач.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9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9338" y="1387800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алгебры: числа, выражения, зависимости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переменные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описывает отношения между числами с помощью переменных и коэффициентов. Такой язык позволяет записывать общие правила, а не только отдельные вычисления.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и 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и буквенные выражения, формулы и преобразования помогают упрощать вычисления и видеть структуру задачи. Именно на этом строится дальнейшее решение уравнений и неравенств.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 графики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связывает две величины, а график делает эту связь наглядной. По нему удобно определять рост, убывание, пересечения с осями и характер поведения зависимости.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зависимостей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описывает реальные процессы через уравнения, неравенства и графики. Это позволяет анализировать изменения величин, сравнивать варианты и делать обоснованные выводы.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ключевых алгебраических преобразований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и приведение подобных слагаемых упорядочивают выражение и уменьшают число лишних действий. Это первый шаг перед решением уравнений и исследованием формул.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и разложение на множители позволяют упростить выражения и перейти к более удобному виду. Такой приём особенно важен при решении квадратных уравнений.
</a:t>
            </a:r>
            <a:endParaRPr lang="en-US" sz="1111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требует внимательной проверки, чтобы не нарушить область допустимых значений. Ошибка на этом этапе часто приводит к неверному ответу даже при правильной идее решения.
</a:t>
            </a:r>
            <a:endParaRPr lang="en-US" sz="1117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произведения, степени степени и частного степеней помогают преобразовывать выражения без лишних вычислений. Они особенно важны при работе с показателями и корнями.
</a:t>
            </a:r>
            <a:endParaRPr lang="en-US" sz="1170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радикальных выражениях используют вынесение и внесение множителя под знак корня, а также свойства извлечения корня. Здесь особенно важно соблюдать условия существования выражения.
</a:t>
            </a:r>
            <a:endParaRPr lang="en-US" sz="11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функций в 10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как форма формулы связана с поведением графика и областью определения.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функции имеет собственную область определения, форму графика и характер изменения, поэтому распознавание формулы сразу подсказывает способ исследования.
</a:t>
            </a:r>
            <a:endParaRPr lang="en-US" sz="1143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10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функции и графика зависимости
</a:t>
            </a:r>
            <a:endParaRPr lang="en-US" sz="2981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 соответствие, при котором каждому значению аргумента соответствует ровно одно значение функции. Это правило отличает функцию от произвольной зависимости.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и 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переменная обычно обозначается x, а зависимая — y. Изменение x приводит к изменению y, и именно это отражает смысл графика.
</a:t>
            </a:r>
            <a:endParaRPr lang="en-US" sz="981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как множество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состоит из всех точек плоскости, координаты которых удовлетворяют заданной формуле. По нему удобно видеть пересечения с осями и общий характер поведения.
</a:t>
            </a:r>
            <a:endParaRPr lang="en-US" sz="879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важно установить, какие x допустимы и какие y могут получаться. Эти множества помогают понять ограничения формулы и корректно интерпретировать результат.
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основных графиков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показывает, что форма графика сразу подсказывает ограничения, точки пересечения и направление изменения функции.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полного вычисления значений график позволяет быстро определить ключевые свойства и выбрать подходящий способ исследования.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10 класса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исследования функции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формулы, ограничений и графика функции.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действительных корня возможны при положительном дискриминанте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корней показывает, как дискриминант управляет результатом: положительное значение даёт два решения, нулевое — одно, отрицательное — ни одного действительного.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и интервальный метод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вид неравенства и записывают выражение в удобной форме. Это помогает понять, какие преобразования допустимы без потери смысла.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 интервалах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промежутке определяют, сохраняет ли выражение нужный знак. Такой подход особенно удобен для квадратных и рациональных неравенств.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значения, при которых выражение обращается в ноль или теряет смысл. Именно они разбивают числовую прямую на интервалы.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выбирают подходящие интервалы и учитывают строгий или нестрогий знак. Это определяет, включаются ли граничные точки в ответ.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функция и её применение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функция описывает ситуации, где изменение происходит не на одну и ту же величину, а в одно и то же число раз. Именно поэтому она удобна для моделирования роста и убывания.
</a:t>
            </a:r>
            <a:endParaRPr lang="en-US" sz="1076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основании больше 1 график быстро поднимается вверх, а при числе от 0 до 1 плавно убывает. Во всех случаях он проходит через точку (0; 1), что отражает свойство a⁰ = 1.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зависимость используется в задачах о банковских процентах, размножении организмов, распаде веществ и накоплении ресурсов. Во всех этих примерах важно не только значение, но и скорость изменения во времени.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и логарифмическая зависимости в сравнении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связаны обратным преобразованием: одна «разворачивает» другую. Поэтому их графики зеркально соответствуют относительно прямой y = x.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функция определена на всей числовой прямой, а логарифмическая — только при положительных x; это отражает их взаимную обратимость.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алгебры 10 класса; обобщение свойств функций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613" y="1844204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3331" y="1844204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18719" y="1844204"/>
            <a:ext cx="234413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Логарифмы: смысл, свойства и вычисления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показывает, в какую степень нужно возвести основание, чтобы получить заданное число. Это не отдельный новый объект, а удобная форма записи показателя степени.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log_a b определена только при a &gt; 0, a ≠ 1 и b &gt; 0. Эти ограничения нельзя игнорировать, иначе преобразования теряют смысл и приводят к неверному ответу.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 превращают умножение в сложение, деление в вычитание, а степень — в множитель. Благодаря этому сложные выражения можно заметно упростить перед решением уравнений.
</a:t>
            </a:r>
            <a:endParaRPr lang="en-US" sz="1292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логарифмы особенно полезны при решении показательных уравнений и сравнении величин, заданных степенными зависимостями. Они помогают перейти от громоздкой записи к более удобной форме.
</a:t>
            </a:r>
            <a:endParaRPr lang="en-US" sz="1292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53089"/>
            <a:ext cx="3812100" cy="15080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свойства, которые нужно знать в 10 классе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основных правил, которые используются чаще всего при преобразованиях, решении уравнений и проверке области допустимых значений.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не с формулами как таковыми, а с условиями их применения, знаком преобразования и проверкой допустимых значений.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10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уравнений и неравенств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строится от анализа записи к проверке ответа и особенно важна при работе с ограничениями области допустимых значений.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параметр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вводит дополнительную переменную, которая меняет форму уравнения или неравенства. Он позволяет увидеть, как решение зависит от условий, а не только получить один числовой ответ.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 случаям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наличии параметра часто приходится отдельно рассматривать разные значения, чтобы не потерять возможные корни. Такой подход учит аккуратно следить за логикой рассуждений и не смешивать разные ситуации.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интерпретация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может сдвигать параболу, менять число точек пересечения графиков или полностью уничтожать решения. Графический взгляд помогает быстрее понять, какие значения параметра допустимы.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параметром особенно важны строгие условия и полная фиксация каждого случая. Любое упрощение без обоснования может привести к пропуску части ответа или к лишним решениям.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и зависимость решения от условий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в реальных задачах и моделировании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Описать ситуацию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реальную задачу переводят на язык величин и зависимостей: что известно, что нужно найти и как изменяются параметры. Именно здесь алгебра превращает словесное описание в строгую модель.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подходящую зависимость: линейную, квадратную, показательную или другую. Выбор формулы определяет, насколько точно модель отражает движение, рост, расходы или накопление.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результат сопоставляют с реальной ситуацией: проверяют единицы измерения, правдоподобие значения и смысл ответа. Это делает решение не просто верным, а содержательно обоснованным.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Интерпретировать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объяснить, что означает найденное число или график. Такой вывод особенно важен в задачах о процентах, тарифах, оптимуме и физических процессах.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по алгебре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сильные ученики чаще ошибаются на этапах преобразования, чем в самой идее решения. Поэтому полезно выработать привычку контролировать каждый переход отдельно.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нарушением ограничений и невнимательной записью. Регулярная проверка промежуточных шагов заметно снижает число неверных ответов.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ошибок в курсе алгебры 10 класса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737" y="1387800"/>
            <a:ext cx="200925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как подготовка к экзаменам и дальнейшему обучению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Экзаменационные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10 класса напрямую нужны для решения задач ЕГЭ: от преобразований выражений до анализа функций и уравнений. Без уверенного владения базовыми правилами сложнее справляться с нестандартными формулировками.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науками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становится языком для физики, информатики и основ математического анализа. Она помогает описывать процессы, сравнивать зависимости и работать с величинами, которые изменяются по определённым законам.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работа с алгебраическими задачами формирует точность, последовательность и умение проверять себя. Эти качества полезны не только на уроках, но и в любой области, где важна логика.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анализировать область допустимых значений, отслеживать равносильность преобразований и подтверждать ответ делает решение надёжным. Именно эта дисциплина отличает случайный результат от обоснованного вывода.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10 класса: точность, логика и уверенность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алгебры в 10 классе учит видеть закономерности, преобразовывать выражения, исследовать функции и обосновывать ответ. Эти навыки становятся основой успешной учёбы и математической грамотности.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2026-05-30T04:35:07Z</dcterms:created>
  <dcterms:modified xsi:type="dcterms:W3CDTF">2026-05-30T04:35:07Z</dcterms:modified>
</cp:coreProperties>
</file>