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1. Знакомство с темой «часть и целое»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целое собирается из частей.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знакомых вещей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быстрее понимает числа и действия, когда видит их в привычных предметах: яблоке, кубиках, тетради, рисунке или карандашах. Тема части и целого учит замечать детали, считать по одному и собирать их в понятную группу.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целое и что такое часть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видеть обе стороны: сначала находить целое, потом замечать его части. Тогда легче считать, сравнивать предметы и не путаться, где начало, а где результат.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— это один элемент целого: долька яблока, кубик из набора, лист в тетради или короткий шаг в работе. Части могут быть разными, но вместе они образуют целое.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— это один предмет, одна группа или одно задание. Его можно представить как собранную картинку, где всё уже на своём месте и ничего не потеряно.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складывается из частей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собирает пазл, он сразу видит: каждая деталь важна. Если одной детали не хватает, картинка остаётся незавершённой, хотя остальные части уже на месте. Так легко понять, что целое держится на каждом кусочке.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 без лишних деталей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разделённый на две или четыре части, помогает увидеть связь между целым и кусочками. То же самое бывает с яблоком, тортом или набором фишек, разложенных по частям. Пример получается наглядным и очень понятным.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вкусные примеры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ни один шаг и точно увидеть, из чего состоит целое.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часть в задании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 классе и дома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часть нужных вещей, в портфеле — другая часть, а на полке — то, что ждёт своего часа. Ребёнок учится замечать, где находится каждая вещь и как собрать её в одно целое.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много примеров для счёта: коробка с карандашами, стопка книг, комплект посуды или тарелка с кусочками яблока. Всё это помогает видеть, как большой набор делится на удобные части.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Собранная картинка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разложены по местам, ребёнку легче понять, что именно является целым, а что — его частью. Это делает задания яснее и помогает не терять ни одного важного элемента.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кубики и тетрадь особенно хороши для первого класса. Их можно рассматривать, раскладывать и пересчитывать без спешки. Так математика становится похожей на обычную жизнь, а не на строгого сторожа.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 учебных предметах и тетради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состоит из листов, а лист — из клеток или линеек. В учебнике есть страницы, обложка и иллюстрации. Ребёнок учится замечать, что даже привычная книга устроена из отдельных частей.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учебник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тоже можно разделить на короткие задания: посмотреть, прочитать, решить, проверить. Тогда большое дело не пугает, а выглядит как понятная цепочка маленьких шагов. Почти как собирать поезд из вагончиков.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как набор шагов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 помогают считать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лежат отдельно и видны все сразу, ребёнку проще считать их по одному. Ничто не прячется, не убегает и не сбивает порядок.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коробке пять карандашей, каждый карандаш становится отдельной частью множества. Так легче назвать число и убедиться, что ни один предмет не пропущен.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делает счёт точным и спокойным. Ребёнок видит, что число получается из отдельных предметов, а не возникает «из воздуха», как в сказке.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три кубика стоят рядом, их удобно пересчитать по порядку: первый, второй, третий. Последовательность помогает не сбиться и не перескочить через предмет.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ребёнку действовать спокойно: увидеть, разделить, посчитать и проверить ответ.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частями и счётом
</a:t>
            </a:r>
            <a:endParaRPr lang="en-US" sz="365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56" y="1744250"/>
            <a:ext cx="486937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есть корни, ствол и крона. Каждая часть выполняет свою работу, а вместе они образуют одно живое целое. Такое наблюдение помогает ребёнку смотреть на знакомые объекты внимательнее.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цветка есть стебель, листья и лепестки. Если рассмотреть его по частям, становится понятно, как природа собирает красивую и полезную картинку из отдельных элементов. Почти как мастерская без шума.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делятся на утро, день, вечер и ночь. Эти части идут одна за другой и складываются в полный круг времени. Ребёнку проще запомнить порядок, когда он видит знакомые кусочки целого.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 природе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набора убрать один кубик, группа сразу станет неполной. Ребёнок видит, что целое изменилось, хотя остальные предметы остались на месте.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работает и рисунок: одна недостающая деталь нарушает картину. Важно замечать потерю сразу, чтобы не ошибиться в счёте и выводе.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одной части не хватает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пояснения к теме «часть и целое» в 1 классе.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предмета в простом задании помогают увидеть, что именно нужно считать сначала.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задаче это число подсказывает, сколько объектов есть в начале или сколько осталось после действия.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одного знакомого набора предметов к общему выводу о частях и целом.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примера к правилу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математическая история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3 мячей: ребёнок видит целое и называет его количество.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2 книги, и становится заметно, что в одном рассказе могут быть разные группы предметов.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добавляются 5 карандашей, чтобы показать, как количество можно рассматривать по частям и сравнивать.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ребёнок понимает: в истории числа связаны с предметами, а предметы легко разбить на части и пересчитать.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каждый этап имеет своё место: старт, действие, результат. Если шаги идут по порядку, ребёнку проще понять, что за чем следует и где находится целое задание.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считалочке и эстафете тоже есть части общего процесса. Один шаг сменяет другой, и вместе они образуют понятный ритм, почти как маленький математический марш.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 играх и движении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подпись помогают увидеть, где находится целое, а где его отдельные кусочки. Когда предметы стоят в ряд, их легче не перепутать.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одному закрепляет понимание. Если каждый предмет назван один раз, ни один кубик не потеряется в пути и ответ получится точнее.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 делают части заметнее. Так ребёнок быстрее замечает, что одно яблоко — это не вся тарелка, а только её часть.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части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убедиться, что ребёнок назвал целое, нашёл части и не пропустил ни одного элемента.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что задание понято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иногда принимает часть за целое, если предмет знаком не сразу. Тогда полезно снова посмотреть на рисунок и назвать весь предмет полностью.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спешит и не проверяет результат. Простая повторная пересчётная проверка помогает избежать смешных, но досадных промахов.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думать, что все части обязаны быть одинаковыми. На деле они могут отличаться по размеру, но каждая часть важна.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считают только видимые предметы и забывают спрятанную или отдельную часть. В таком случае ответ становится меньше, чем должен быть.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предмет, число или действие разложить на части, смысл становится яснее. Тогда ребёнок не пугается большого задания, а спокойно разбирает его шаг за шагом.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первой части урока
</a:t>
            </a:r>
            <a:endParaRPr lang="en-US" sz="380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удобный способ учиться в первом классе. Он помогает считать без пропусков, сравнивать группы и лучше понимать, как устроены простые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— это маленький кусочек большого целого, а целое собирается из таких кусочков. Если уметь видеть части, математика становится понятной, аккуратной и даже немного дружелюбной.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запомнить о части и целом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2026-05-20T13:23:14Z</dcterms:created>
  <dcterms:modified xsi:type="dcterms:W3CDTF">2026-05-20T13:23:14Z</dcterms:modified>
</cp:coreProperties>
</file>