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зоология: ключевые направления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изучает животных и их роль в природе, используя передовые технологии.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истоков к новейшим открытиям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начала формироваться в античности и развивалась через века. Современные методы включают генетику и глобальные исследования, расширяя наше понимание животного мира.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зоологии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Орнитология посвящена птицам, исследуя их поведение, миграции и значение для окружающей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Герпетология исследует амфибий и рептилий, раскрывая особенности их анатомии и приспособления к средам обитания.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Энтомология изучает насекомых, раскрывая их разнообразие, экологические роли и взаимодействия в экосистемах.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Маммалогия изучает млекопитающих, включая их физиологию, социальное поведение и экологические функции.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аспекты зоологии для общества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инфекционным заболеваниям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переносчиков болезней, таких как комары, помогает предотвращать эпидемии и разрабатывать эффективные меры защиты населения.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лекарственных средств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поведении и биохимии животных способствуют созданию новых медикаментов и вакцин для человека и животных.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играет ключевую роль в формировании у молодёжи ценностей бережного отношения к природе и сохранения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официально описано около 1,5 миллиона видов, учёные считают, что настоящая численность всех животных значительно выше.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миллионов
</a:t>
            </a:r>
            <a:endParaRPr lang="en-US" sz="4767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количество видов животных на Земле существенно превышает описанные и продолжает расти.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музей естественной истории,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животных по классам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численности видов, что подчёркивает их важность для экосистем.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насекомых обеспечивает устойчивость и функции природных сообществ.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2023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977" y="1564732"/>
            <a:ext cx="419738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в зоологии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изучать генетическое родство и разнообразие животных для точной классификации и сохранения видов.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рассматривать структуры клеток и тканей животных на мельчайшем уровне для понимания физиологии.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сбор данных о миграциях и поведении животных в их естественной среде без воздействия человека.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и телеметрия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наблюдение фиксирует активность и численность, минимизируя вмешательство в природу.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её роль в зоологии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для сохранения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хранилища ДНК исчезающих животных, что даёт надежду на восстановление популяций в будущем благодаря биотехнологиям.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классификации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позволяют уточнять родственные связи, открывая новые факты об эволюции и миграции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численность некоторых охраняемых видов и подчёркивает географические зоны их обитания.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меры по охране и поддержке численности видов на Дальнем Востоке и в северных регионах.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2022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животных в разных средах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водной и наземной средам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обитатели, например, треска, адаптированы к глубинам океана, в то время как верблюды выживают в экстремальных пустынных условиях, используя специализированные физиологические механизмы.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воздушных и почвенных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проводят множество месяцев в воздухе, используя особое строение тела, а кроты создают разветвлённые подземные норы, приспосабливаясь к жизни в почве.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взаимодействие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происходят разнообразные взаимодействия: конкуренция за территорию и ресурсы, примером которых являются леопарды и тигры в дикой природе.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распространены симбиоз и хищничество — взаимовыгодное сосуществование у рыбы-клоуна и актинии или хищническая связь, как у волков и зайцев.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животных занимает специфическую экологическую нишу, адаптированную под определённые условия среды и доступные ресурсы для выживания и размножения.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привычными обитателями стали воробьи, голуби, ежи и летучие мыши, которые приспособились к изменённой среде обитания и новым источникам пищи.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городские строения для гнездовья и питаются отходами, некоторые виды становятся синантропными, развивая устойчивость к человеческому присутствию и влиянию.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и животные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животному миру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угроз является утрата среды обитания из-за масштабных вырубок лесов и осушения болот, что снижает доступность жизненно важных территорий.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нефтью и пластиком ухудшает качество воды и почвы, создавая токсичные условия для многих видов животных.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гибель коралловых рифов и смещение ареалов обитания, что нарушает сложные природные балансы.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вторжение инвазивных видов ведут к резкому сокращению численности и исчезновению многих редких животных.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антропогенные факторы и их последствия для животного мира.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влияния человека помогает вырабатывать меры по минимизации ущерба животному миру и сохранению биоразнообразия.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2022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проекты по восстановлению видов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зубров в Беловежской пуще
</a:t>
            </a:r>
            <a:pPr algn="l" indent="0" marL="0">
              <a:lnSpc>
                <a:spcPct val="115000"/>
              </a:lnSpc>
              <a:buNone/>
            </a:pPr>
            <a:r>
              <a:rPr lang="en-US" sz="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100 лет в заповеднике численность зубров увеличилась с 50 до 700 особей благодаря эффективным охранным мероприятиям и природоохранным программам.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дальневосточного леопарда в Приморье
</a:t>
            </a:r>
            <a:pPr algn="l" indent="0" marL="0">
              <a:lnSpc>
                <a:spcPct val="115000"/>
              </a:lnSpc>
              <a:buNone/>
            </a:pPr>
            <a:r>
              <a:rPr lang="en-US" sz="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по сохранению редкого леопарда позволил увеличить популяцию до 110 особей в 2023 году, благодаря учёту биологических особенностей и борьбе с браконьерами.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переселения и борьба с браконьерством
</a:t>
            </a:r>
            <a:pPr algn="l" indent="0" marL="0">
              <a:lnSpc>
                <a:spcPct val="115000"/>
              </a:lnSpc>
              <a:buNone/>
            </a:pPr>
            <a:r>
              <a:rPr lang="en-US" sz="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Скоординированные усилия экологов и волонтёров направлены на возвращение исчезающих видов в естественную среду через охрану и создание безопасных условий.
</a:t>
            </a:r>
            <a:endParaRPr lang="en-US" sz="8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зоологии: дроны и фотоловушки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широко используются для наблюдения за животными в труднодоступных регионах, например, для мониторинга белых медведей в Арктике без беспокойства животных.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автоматически фиксируют проявления активности животных, особенно ночью, позволяя учёным собирать информацию о поведении и численности в естественных условиях.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технологий снижает прямое вмешательство человека в природу и обеспечивает более объективные и точные данные для исследований.
</a:t>
            </a:r>
            <a:endParaRPr lang="en-US" sz="11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зоологов в научных открытиях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поведения воронов и дельфинов выявили высокий уровень интеллекта и социальности, что помогает развивать методы охраны и взаимодействия с окружающей средой.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 выявили уникальных электрических рыб и новых глубоководных существ в Марианской впадине, расширяя знания о морской фауне и её адаптациях.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4100" y="1808825"/>
            <a:ext cx="370650" cy="42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зоологией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сотрудники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 научных институтах и музеях, проводят исследования, изучают виды и разрабатывают методы их сохранения и восстановления.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Оказывают медицинскую помощь животным, занимаются лечением и профилактикой заболеваний в дикой природе и питомниках.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 биологи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Осуществляют охрану территорий и биологических видов, внедряют просветительские программы и контролируют устойчивость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большие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больших данных позволяют эффективно отслеживать миграционные маршруты и численность животных в реальном времени. Это открывает новые возможности для планирования охранных мероприятий.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инженерия и 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используется для прогнозов изменения популяций и разработки технологий восстановления экосистем, что способствует сохранению редких видов и устойчивому развитию природы.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зоологии: новые горизонты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зоология — залог устойчивого будущего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животных играет ключевую роль в решении экологических задач, сохранении биоразнообразия и формировании ответственного отношения к природе у молодого поколения.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2026-05-08T21:59:57Z</dcterms:created>
  <dcterms:modified xsi:type="dcterms:W3CDTF">2026-05-08T21:59:57Z</dcterms:modified>
</cp:coreProperties>
</file>