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«Смех сквозь слёзы» в литературе: трагическое и комическое рядом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смех помогает увидеть боль, а трагедия — не потерять человечность?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«смех сквозь слёзы» важен на уроке литературы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помогает понять, как в одном тексте уживаются смешное и трагическое. Оно связано с трагикомедией, сатирой, иронией и гротеском, а значит, открывает путь к анализу произведений, где внешняя лёгкость скрывает серьёзные нравственные и общественные конфликты.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диапазон выражения в художественном тексте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«Смех сквозь слёзы» обозначает не только переживание человека, но и особый художественный приём, при котором комическое не отменяет трагизм, а делает его острее и заметнее.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тексте одновременно звучат насмешка и жалость, разочарование и скрытая надежда, абсурд и сочувствие. Их сочетание создаёт сложную эмоциональную перспективу.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этот принцип работает в реалистической и сатирической прозе XIX–XX веков, где смешное становится способом говорить о социальных и нравственных проблемах.
</a:t>
            </a:r>
            <a:endParaRPr lang="en-US" sz="1195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сначала улыбается, но затем замечает, что за комической формой стоит боль, внутренний кризис или духовная пустота. Именно это и делает эффект таким сильным.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 и контраст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хорошо раскрывается через театральные маски, резкий контраст света и тени, подчеркнутую мимику. Такие образы сразу показывают двойственность человеческого существования. 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уязвимость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на фоне слёз подчёркивает, что внешнее поведение не совпадает с внутренним состоянием. Смех здесь может скрывать страх, усталость или растерянность, а не только радость.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трагикомического мира
</a:t>
            </a:r>
            <a:endParaRPr lang="en-US" sz="25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истоки: от комедии и сатиры к трагикомизму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темы восходят к античной традиции, где комедия и трагедия представляли два разных способа осмысления мира и человеческой судьбы.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особенно ярко «смех сквозь слёзы» проявился в сатирической и психологической прозе XIX века, где смешное часто соседствует с серьёзным нравственным анализом.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сатира, ирония, гротеск и трагикомедия помогают увидеть, как одно произведение может одновременно развлекать, тревожить и заставлять задуматься.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эффект «смеха сквозь слёзы»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от жизненного конфликта к скрытому трагическому смыслу в художественном тексте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81" y="1387800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3259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4550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8050" y="1394430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функция горького смеха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Разоблачение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смех вскрывает общественные пороки, показывая лицемерие, чинопочитание и духовную пустоту без прямого морализаторства и назидания.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увидеть внутреннюю слабость героя: за смешной деталью нередко скрываются страх, растерянность, одиночество или неумение жить достойно.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дистанция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создаёт пространство, в котором читатель может смотреть на неприятное явление не в лоб, а со стороны, замечая его истинный масштаб.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оценка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смех позволяет автору говорить о страшном и неприятном точно, резко и убедительно, не превращая текст в сухое поучение.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«смеха сквозь слёзы» в литературе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программе чаще всего встречается сатирическая функция: через смешное легче разоблачать общественные и нравственные недостатки.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сатирический смысл преобладает, но психологическая и трагикомическая линии существенно расширяют художественный эффект.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 по литературе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комическое как способ нравственного обличения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«Ревизоре» смешное возникает из страха разоблачения, чинопочитания и лжи. Комизм здесь не безобиден: он показывает, насколько хрупка моральная основа общества.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гротеск и ирония раскрывают духовную пустоту персонажей. Смешные подробности поведения становятся признаком внутренней деградации и житейской бессмысленности.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смех почти всегда двойственен: он одновременно обличает и вызывает жалость. Именно поэтому комическое у него звучит как тревожный разговор о человеке и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смешное и грустное в повседневной жизни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комическое рождается из обычных бытовых ситуаций, где за мелочами проступают одиночество, усталость и несбывшиеся ожидания.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часто выглядят смешными из-за неловкости, слабости или привычки прятать чувства, но за этим всегда ощущается человеческая ранимость.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пьесах Чехова улыбка читателя нередко быстро сменяется сочувствием, потому что бытовая нелепость у него тесно связана с внутренней драмой.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делает повседневность психологически точной: смешное не отменяет серьёзного, а, наоборот, помогает его увидеть и почувствовать.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8914" y="1636550"/>
            <a:ext cx="3481596" cy="2451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примеры трагикомизма в школьной программе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авторы используют смешное для раскрытия скрытого драматизма.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смех не развлекает сам по себе, а помогает увидеть нравственную или социальную проблему глубже.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русской литературы XIX–XX веков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и трагедия изначально существовали как разные способы говорить о мире, но уже тогда было ясно: человеческая жизнь не укладывается в одну интонацию.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Трагикомическое восприятие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видит, что один и тот же эпизод может вызывать улыбку и сочувствие одновременно; именно так раскрывается сложность человеческого опыта.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авторы всё чаще соединяют смешное и печальное, чтобы точнее показать повседневность, в которой абсурд соседствует с болью.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Трагикомедия как способ изображения жизни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гротеск как главные средства «горького смеха»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создаёт двойной план: сказанное внешне выглядит нейтрально или даже похвально, но контекст подсказывает скрытую оценку, из-за которой смысл становится острее и точнее.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усиливает черты до предела и делает мир нарочито нелепым; через преувеличение автор показывает деформацию характера, отношений или общественного устройства.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«смех сквозь слёзы» в жизни и литературе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подобная интонация появляется там, где человеку нужно сохранить достоинство в трудной или неловкой ситуации.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и школьные ситуации лидируют, потому что именно в них особенно заметен разрыв между ожиданием и реальностью.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типичных жизненных и литературных ситуаций, обобщение по теме урока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смысл горького юмора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юмор помогает говорить о бедности, унижении и неравенстве без прямой декларации; художественная насмешка делает социальную проблему видимой и запоминающейся.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позволяет автору показать лицемерие, страх и одиночество героя, не сводя образ к простому осуждению или морализаторству.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смех сохраняет нравственную остроту текста: читатель сначала улыбается, а затем замечает за комизмом человеческую боль и ответственность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как путь к пониманию проблемы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шутка помогает не уйти от трудности, а осмыслить её.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14–18 лет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особенно остро переживаются оценка, неловкость и желание сохранить достоинство в группе.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особенности старшеклассников и наблюдения школьной коммуникации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прячут тревогу за иронией или шуткой, поэтому тема помогает понять, как внешняя лёгкость может маскировать внутреннее напряжение.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ирония, сарказм, цинизм: различия понятий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близкие по внешнему звучанию формы речи имеют разную нравственную направленность и разный эффект.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определяет смысл: один и тот же комический эффект может быть доброжелательным, критическим или разрушительным.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литературы: средства комического и оценочная интонация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125" y="1844204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24875" y="1850834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2769" y="1844204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76775" y="1850834"/>
            <a:ext cx="318300" cy="254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актуальность темы в культуре и речи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4287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фильмы часто соединяют драму и юмор, чтобы показать травматический опыт без прямолинейности и сохранить эмоциональную достоверность.
</a:t>
            </a:r>
            <a:endParaRPr lang="en-US" sz="1300" dirty="0"/>
          </a:p>
        </p:txBody>
      </p:sp>
      <p:sp>
        <p:nvSpPr>
          <p:cNvPr id="16" name="Text 2"/>
          <p:cNvSpPr txBox="1"/>
          <p:nvPr/>
        </p:nvSpPr>
        <p:spPr>
          <a:xfrm>
            <a:off x="26047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трагикомическая интонация помогает одновременно вызвать смех и сочувствие, а значит — точнее передать сложность человеческих отношений.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47806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продолжают использовать иронию и гротеск, когда хотят говорить о боли, не превращая текст в сухое изложение проблемы.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69566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мемы нередко строятся на смешении шутки и усталости, поэтому тема остаётся понятной и близкой молодёжной аудитории.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который открывает правду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«Смех сквозь слёзы» показывает человека в его сложности: за комизмом часто скрыты страх, боль и надежда. Именно поэтому такой смех в литературе становится формой правды.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2026-05-23T19:01:21Z</dcterms:created>
  <dcterms:modified xsi:type="dcterms:W3CDTF">2026-05-23T19:01:21Z</dcterms:modified>
</cp:coreProperties>
</file>