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 квадрат: три важных четырёхугольника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фигуры с четырьмя сторонами и углами. Узнавайте их признаки и сравнивайте без ошибок.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 пригодятся знания о фигурах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эти фигуры изучают, чтобы уверенно работать с периметром, площадью и диагоналями. Прямоугольник, ромб и квадрат связаны между собой, поэтому их свойства удобно проверять и узнавать по признакам.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четырёхугольников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четырёхугольника есть 4 стороны и 4 вершины. Он также имеет 2 диагонали — отрезки, которые соединяют противоположные вершины.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четырёхугольника равна 360°. Это общее свойство помогает проверять решения и замечать ошибки при построениях.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четырёхугольников связаны противоположные стороны и противоположные углы, но точные закономерности различаются. Поэтому важно учитывать вид фигуры и её определения.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87816"/>
            <a:ext cx="4873500" cy="149071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прямоугольника, ромба и квадрата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быстро узнать фигуру по сторонам, углам и диагоналям.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(прямые углы) и ромба (равные стороны, диагонали с особыми свойствами).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геометрия, основные определения и свойства четырёхугольников (программа 7 класса)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определение и свойства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четырёхугольник, у которого все углы прямые. Благодаря этому противоположные стороны расположены попарно параллельно.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противоположные стороны равны, а диагонали равны. Диагонали пересекаются в одной точке и делят друг друга пополам.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считают по формуле S = a × b, где a и b — длины соседних сторон. Периметр находят, складывая длины всех сторон.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 окружающих предметах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прямоугольник так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прямоугольнику относятся многие предметы, которыми мы пользуемся: книга, тетрадь, дверь, экран телефона, монитор и лист A4. Его легко измерять, потому что углы всегда прямые.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видно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удобно располагать предметы и аккуратно размещать информацию. Поэтому прямоугольники встречаются в классе и дома: от обложек до экранов.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вокруг нас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 отмечали, сколько раз встретили такие предметы на уроках и дома: их количество обычно заметно.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видно: прямоугольная форма особенно часто встречается там, где нужно хранить, открывать, читать или смотреть.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примерам, найденным в классе, дома или на иллюстрациях (данные условные)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определение и свойства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противоположные углы равны. Соседние углы в сумме дают 180°, поэтому при изменении наклона фигуры углы меняются, но правило сохраняется.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 прямым углом и делят углы пополам. Поэтому ромб удобно узнавать по диагоналям и характерным углам.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это четырёхугольник, у которого все стороны равны. По этой причине он выглядит «ровным», даже если наклонён относительно горизонтали.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 узорах, знаках и рисунках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 плитке и бордюрах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декоративных плитках ромбы часто повторяются, образуя ритм и симметрию. Их легко заметить: стороны у ромба равны, а форма выглядит как «наклонённый» квадрат. Такой рисунок хорошо смотрится в мозаиках и на облицовке стен.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дорожные знаки и пиктограммы используют ромбическую форму, чтобы выделить важную информацию. Ромб легко отличить по одинаковым сторонам и характерному наклону. Из-за контраста такие значки хорошо читаются издалека.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прямоугольник, ромб и квадрат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фигуру по признакам: стороны, углы и диагонали.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самая универсальная фигура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это прямоугольник, у которого все стороны равны, или ромб с прямыми углами. Благодаря такому сочетанию признаков его легко отличить на чертеже и в клеточной разметке.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4 оси симметрии: две проходят через середины противоположных сторон, а две совпадают с диагоналями. Поэтому фигура особенно удобна для узоров и аккуратных построений.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равны, перпендикулярны и делят углы пополам. Эти свойства часто используют в задачах, когда нужно найти угол или доказать равенство отрезков.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считают по формуле S = a², где a — сторона. Периметр равен P = 4a. Эти формулы напрямую связаны с тем, что все стороны одинаковой длины.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вычисления периметра и площади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формулы связывают вычисления с признаками каждой фигуры: для прямоугольника нужны две стороны, для ромба — диагонали, для квадрата достаточно одной стороны.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фигуры формула “подбирается” под её ключевой признак: у прямоугольника важны стороны, у ромба — диагонали, у квадрата — одна величина стороны.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геометрии (курс 7 класса, формулы площадей и периметров).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их свойства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четырёхугольника. По их длине и взаимному положению можно узнавать фигуру даже без рисунка “в лицо”.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диагонали равны, но обычно не пересекаются под прямым углом. В задачах это помогает проверить правильность построения и найти неизвестные стороны.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диагонали перпендикулярны, но чаще не равны. У квадрата диагонали одновременно равны и перпендикулярны, а ещё делят углы пополам, поэтому набор признаков самый полный.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диагоналей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измерений удобнее проверять признаки: если диагонали перпендикулярны — возможен ромб; если ещё равны — это уже квадрат (или частный случай).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квадрат объединяет больше свойств одновременно. Поэтому он лучше “узнаётся” в задачах, где требуется сразу несколько проверок.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определениям и доказуемым свойствам в школьной геометрии (без внешних данных).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прямоугольника, ромба и квадрата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имеет 2 оси симметрии, которые проходят через середины противоположных сторон. Из-за этого отражение фигуры сохраняет форму и расположение сторон.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имеет 2 оси симметрии, и они совпадают с его диагоналями. При таком отражении диагонали “складываются” друг с другом, а углы и стороны сохраняют одинаковые положения.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обладает 4 осями симметрии: две идут через середины сторон, а две совпадают с диагоналями. Благодаря этому квадрат часто выбирают для узоров и орнаментов.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 архитектуре и дизайне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рамка из прямоугольников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зданиях прямоугольники встречаются чаще всего: в окнах, дверях, нишах и облицовочных панелях. Прямые углы помогают точно встраивать элементы, а одинаковые “направления” сторон упрощают разметку и изготовление.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Мозаика: ромбы и шахматный порядок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декоративных решётках и мозаиках ромбы создают ощущение движения: они наклонены и повторяются сериями. А рядом часто можно увидеть клетки и участки с квадратным узором — как в шахматной доске или разметке пола.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фигуры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отражают учебную “оценку по примерам”, а не точный подсчёт: прямоугольники чаще связаны с вещами и учебными принадлежностями, квадраты — с сетками, ромбы — с декоративными элементами.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ромбов в “узорах” и квадратов в “разметке” подчеркивает, что выбор формы зависит от задачи: хранить, размечать или украшать.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типовым примерам окружающей среды (условная шкала, без измерений).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 фигур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называть прямоугольник квадратом только потому, что он “выглядит ровно”. Важно не впечатление, а факт: равны ли все стороны.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определение всегда опирается на стороны, углы и диагонали. В задачах внешний вид может обманывать, а точные признаки помогают быстро прийти к верному ответу.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любой наклонённый квадрат ромбом. Чтобы не запутаться, нужно проверить углы: у квадрата они прямые, а у ромба — обычно нет.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прямоугольник, ромб и квадрат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Схема-подсказка для проверки признаков и выбора формулы (школьная геометрия).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фигуры, которые легко узнавать и считать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 и квадрат — родственные четырёхугольники с разными наборами признаков: прямые углы, равные стороны и особенности диагоналей. Это помогает измерять, строить чертежи и находить площадь и периметр.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2026-05-13T07:19:14Z</dcterms:created>
  <dcterms:modified xsi:type="dcterms:W3CDTF">2026-05-13T07:19:14Z</dcterms:modified>
</cp:coreProperties>
</file>