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6125" y="2777731"/>
            <a:ext cx="9238500" cy="24178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2775" y="445025"/>
            <a:ext cx="69171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Types of Houses in England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72775" y="244370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72775" y="1269725"/>
            <a:ext cx="4538100" cy="10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типы английских домов и новую лексику по теме жилья.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1900" y="967150"/>
            <a:ext cx="3273400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 Англии дома разные
</a:t>
            </a:r>
            <a:endParaRPr lang="en-US" sz="2354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Англии жильё формировалось под влиянием истории городов, дорогой земли и разных потребностей людей. В центре чаще строят компактные дома и квартиры, а в пригородах и деревнях — более просторные варианты, лучше подходящие для семьи и сада.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38079" y="851050"/>
            <a:ext cx="2913792" cy="389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Detached house: отдельный дом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1261450" y="1166125"/>
            <a:ext cx="42480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отдельно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Detached house стоит отдельно и не имеет общих стен с соседями. Это даёт больше тишины, личного пространства и свободы вокруг дома.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1261450" y="2095876"/>
            <a:ext cx="42480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 и двор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такого дома часто есть собственный сад, двор или подъезд к гаражу. Поэтому он особенно удобен для семей, которым важно больше места на улице.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1261450" y="3019626"/>
            <a:ext cx="42480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detached house можно увидеть в пригородах и сельской местности, где участки земли больше. В центре крупных городов такой дом встречается реже.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1261450" y="3943376"/>
            <a:ext cx="42480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дороже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обычно выше, чем у других типов жилья, потому что вместе с домом покупают и большую площадь земли. Это влияет на стоимость сильнее всего.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43024" y="1242175"/>
            <a:ext cx="3070152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Semi-detached house: дом на две семьи
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542600" y="1564150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дома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Semi-detached house состоит из двух отдельных домов, соединённых одной общей стеной. Каждый дом имеет свой вход, но часть конструкции у них общая.
</a:t>
            </a:r>
            <a:endParaRPr lang="en-US" sz="1700" dirty="0"/>
          </a:p>
        </p:txBody>
      </p:sp>
      <p:sp>
        <p:nvSpPr>
          <p:cNvPr id="11" name="Text 3"/>
          <p:cNvSpPr txBox="1"/>
          <p:nvPr/>
        </p:nvSpPr>
        <p:spPr>
          <a:xfrm>
            <a:off x="542600" y="2537083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Популярный вариант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один из самых распространённых типов жилья в Англии. Он даёт больше пространства, чем квартира, и обычно стоит меньше, чем detached house.
</a:t>
            </a:r>
            <a:endParaRPr lang="en-US" sz="1700" dirty="0"/>
          </a:p>
        </p:txBody>
      </p:sp>
      <p:sp>
        <p:nvSpPr>
          <p:cNvPr id="12" name="Text 4"/>
          <p:cNvSpPr txBox="1"/>
          <p:nvPr/>
        </p:nvSpPr>
        <p:spPr>
          <a:xfrm>
            <a:off x="542600" y="3510011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и баланс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Semi-detached house часто выбирают семьи, которым нужен компромисс между ценой, размером и комфортом. Такой дом подходит для жизни в городе и в пригороде.
</a:t>
            </a:r>
            <a:endParaRPr lang="en-US" sz="1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1725169"/>
            <a:ext cx="4646100" cy="22205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домов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Types of Houses in England.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986725" y="200370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самые известные виды жилья в Англии по месту, размеру и цене.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986725" y="314565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земли и пространства у дома, тем выше его цена и тем чаще он находится дальше от центра.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Terraced house: дом в ряду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60823" y="257460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рост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роста английских городов понадобилось больше жилья на небольшой площади. Домам стали отводить узкие участки, чтобы разместить как можно больше семей.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52964" y="1967125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XIX веке terraced house стал особенно популярным среди рабочих семей. Такие дома быстро строили рядом друг с другом в новых городских кварталах.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745125" y="144555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Рядная застройка помогала использовать землю рационально. Благодаря общим стенам дома занимали меньше места и лучше сохраняли тепло.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837275" y="99418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Сейчас terraced house остаётся обычным типом жилья в городах. Его ценят за компактность, удобное расположение и знакомый исторический облик.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Компактные дома лучше подходят для плотной городской застройки и близости к транспорту.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дома чаще встречаются в английских городах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чаще преобладают terraced houses, semi-detached houses и flats, потому что они занимают меньше места.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для учебной презентации на основе типичных городских моделей застройки.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26266"/>
            <a:ext cx="2745600" cy="21637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26266"/>
            <a:ext cx="2745600" cy="216376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94" y="916325"/>
            <a:ext cx="2745463" cy="2164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Cottage легко узнать по небольшому размеру, низкой крыше и уютному виду. Такие дома часто строили из камня или кирпича, чтобы они хорошо защищали от ветра и дождя. Сегодня cottage напоминает о тихой сельской Англии и старинных улицах.
</a:t>
            </a:r>
            <a:endParaRPr lang="en-US" sz="1016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из деревни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cottage нередко есть маленький сад с цветами, кустами или дорожкой к двери. Это создаёт ощущение спокойствия и домашнего уюта. Именно поэтому такие дома часто показывают в книгах и фильмах о деревенской жизни.
</a:t>
            </a:r>
            <a:endParaRPr lang="en-US" sz="1076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рядом с садом
</a:t>
            </a:r>
            <a:endParaRPr lang="en-US" sz="1600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 cottage был жильём фермеров и ремесленников, которым нужен был простой, но прочный дом. Он должен был быть удобным для работы и повседневной жизни. Сейчас такие дома ценят за характер и традиционный английский стиль.
</a:t>
            </a:r>
            <a:endParaRPr lang="en-US" sz="1023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для ремесленников
</a:t>
            </a:r>
            <a:endParaRPr lang="en-US" sz="1600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Cottage: традиционный английский дом
</a:t>
            </a:r>
            <a:endParaRPr lang="en-US" sz="23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43024" y="1242175"/>
            <a:ext cx="3070152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Townhouse: городской многоэтажный дом
</a:t>
            </a:r>
            <a:endParaRPr lang="en-US" sz="2300" dirty="0"/>
          </a:p>
        </p:txBody>
      </p:sp>
      <p:sp>
        <p:nvSpPr>
          <p:cNvPr id="12" name="Text 2"/>
          <p:cNvSpPr txBox="1"/>
          <p:nvPr/>
        </p:nvSpPr>
        <p:spPr>
          <a:xfrm>
            <a:off x="544450" y="156415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Узкий фасад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Townhouse обычно имеет узкий фасад и несколько этажей, поэтому хорошо вписывается в плотную городскую застройку. С улицы он выглядит высоким и вытянутым.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544450" y="2289213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в центре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дома чаще находятся в центральных районах города, где земля особенно дорогая. Поэтому строили их вверх, а не вширь.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544450" y="3014272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жильё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Раньше townhouse часто принадлежал богатым семьям, которым были важны престиж и удобное расположение. Сегодня многие такие здания переоборудованы под другие нужды.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544450" y="373932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Лестницы и потолки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townhouse обычно есть лестницы, высокие потолки и комнаты на нескольких уровнях. Это делает его удобным для городской жизни, но не всегда практичным для всех.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выбирают жильё в Англии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факторов выбора жилья в зависимости от бюджета, места и удобства.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7237" y="1594171"/>
            <a:ext cx="280875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1062" y="2774971"/>
            <a:ext cx="393225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9150" y="3955771"/>
            <a:ext cx="337050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особенности bungalow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3900" y="18096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Bungalow — это одноэтажный дом, поэтому по нему легко передвигаться детям, пожилым людям и всем, кому неудобно постоянно подниматься по лестнице.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283900" y="14289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лестниц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3900" y="29904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такого дома часто есть прямой выход во двор или сад. Это делает bungalow удобным для спокойной семейной жизни и отдыха на свежем воздухе.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3900" y="26097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в сад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3900" y="41712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Bungalow чаще строят на окраинах городов или в спокойных жилых районах. Там обычно больше пространства, а планировка дома остаётся простой и понятной.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3900" y="37905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Тихие районы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38805" y="1515502"/>
            <a:ext cx="4666390" cy="158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Эпохи и внешний вид домов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типичных черт английской жилой архитектуры по историческим эпохам.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46975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фасаду и деталям дома можно примерно определить, в какую эпоху он был построен.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822250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новее эпоха, тем заметнее практичность: больше света, удобства и экономии энергии.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43024" y="1242175"/>
            <a:ext cx="3070152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и внешний вид английских домов
</a:t>
            </a:r>
            <a:endParaRPr lang="en-US" sz="2300" dirty="0"/>
          </a:p>
        </p:txBody>
      </p:sp>
      <p:sp>
        <p:nvSpPr>
          <p:cNvPr id="11" name="Text 2"/>
          <p:cNvSpPr txBox="1"/>
          <p:nvPr/>
        </p:nvSpPr>
        <p:spPr>
          <a:xfrm>
            <a:off x="544450" y="156415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Красный кирпич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районах Англии дома строят из красного кирпича. Этот материал прочный, хорошо подходит для местных традиций и часто делает улицы узнаваемыми и тёплыми по виду.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544450" y="2289213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Каменные стены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некоторых областях чаще используют камень. Такие дома выглядят особенно основательно и нередко встречаются там, где рядом издавна были удобные каменоломни.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544450" y="3014272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Крыша и покрытие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крыши нередко выбирают черепицу или сланец. Эти материалы помогают защитить дом от дождя и придают ему характерный английский облик.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544450" y="373932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различия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вид домов зависит от местных материалов и традиций. Поэтому кирпичные и каменные фасады могут заметно отличаться даже в разных частях одной страны.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климат влияет на дома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041949" y="1166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Дожди и крыша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Англии часто идут дожди, поэтому крыши делают прочными и покатыми. Такая форма помогает воде быстрее стекать и защищает дом от сырости.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041949" y="2090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Водостоки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водостоков отводит дождевую воду от стен и фундамента. Это важно для сохранения дома, особенно в местах, где погода часто меняется.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041949" y="3013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в доме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стены и двойные окна помогают удерживать тепло в прохладные дни. Так в доме становится комфортнее и меньше тратится энергии на обогрев.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041949" y="39373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старого к новому
</a:t>
            </a:r>
            <a:pPr algn="l" indent="0" marL="0">
              <a:lnSpc>
                <a:spcPct val="100000"/>
              </a:lnSpc>
              <a:buNone/>
            </a:pPr>
            <a:r>
              <a:rPr lang="en-US" sz="6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старых домах окна были меньше, а для обогрева использовали камины. В современных домах чаще применяют утепление и стеклопакеты, чтобы лучше сохранять тепло.
</a:t>
            </a:r>
            <a:endParaRPr lang="en-US" sz="132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жилья зависит не только от возраста, но и от удобства района, размера семьи и того, нужен ли сад или дом без лестниц.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дома выбирают разные люди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типы домов подходят разным людям: города удобны для flats, а более просторные дома чаще выбирают семьи и пожилые жители.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предпочтений по типам жилья в Англии; без точной статистики.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Плюсы и минусы разных типов жилья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2560766" y="1041025"/>
            <a:ext cx="3486900" cy="6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Detached house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тип даёт больше личного пространства и обычно включает сад. Минус в том, что такие дома стоят дороже и требуют больше земли.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2560766" y="1799194"/>
            <a:ext cx="3486900" cy="6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Semi-detached house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дом часто дешевле detached house, но всё ещё остаётся достаточно просторным. Общая стена помогает экономить место и лучше сохранять тепло.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2560766" y="2557363"/>
            <a:ext cx="3486900" cy="6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Terraced house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в ряду удобен для города, потому что занимает меньше земли. Однако у него меньше уединения, чем у отдельного дома.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2560766" y="3315532"/>
            <a:ext cx="3486900" cy="6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Flat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Квартира часто находится близко к школе, магазинам и транспорту. При этом у неё обычно нет собственного сада и меньше жилой площади.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2560766" y="4073720"/>
            <a:ext cx="3486900" cy="6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Bungalow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Одноэтажный дом удобен для жизни без лестниц и хорошо подходит разным возрастам. Зато он занимает больше места на участке, чем высокий дом.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менялись дома в Англии со временем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история, городская жизнь и новые технологии влияли на типы жилья.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9025" y="983275"/>
            <a:ext cx="2743750" cy="2107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84484"/>
            <a:ext cx="2745600" cy="21047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1150" y="974100"/>
            <a:ext cx="2743750" cy="2107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Лондоне легко заметить ряды викторианских terraced houses. Рядом с ними часто стоят townhouse с узкими фасадами и несколькими этажами. Такие дома создают плотный городской пейзаж и хорошо показывают, как в столице экономили место.
</a:t>
            </a:r>
            <a:endParaRPr lang="en-US" sz="1020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Лондон: дома, которые стали частью улиц
</a:t>
            </a:r>
            <a:endParaRPr lang="en-US" sz="1128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сельских районах Котсуолда особенно выделяются stone cottages. У них спокойный, старинный вид, а вокруг часто есть сад или зелёный двор. Такой дом сразу напоминает о деревенской Англии и традиционном укладе жизни.
</a:t>
            </a:r>
            <a:endParaRPr lang="en-US" sz="1076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Котсуолд: камень и тишина деревни
</a:t>
            </a:r>
            <a:endParaRPr lang="en-US" sz="1152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пригородах Манчестера и Бирмингема часто встречаются semi-detached houses. Они выглядят аккуратно, дают больше пространства, чем квартира, и хорошо подходят семьям. На таких улицах заметно, как жильё меняется вместе с образом жизни людей.
</a:t>
            </a:r>
            <a:endParaRPr lang="en-US" sz="941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Пригороды: удобство для семей
</a:t>
            </a:r>
            <a:endParaRPr lang="en-US" sz="1298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Жильё в разных уголках Англии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1540691"/>
            <a:ext cx="4646100" cy="25895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Английские слова по теме домов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Базовая лексика по теме House and Home.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986725" y="200370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помогают точно назвать разные типы жилья на английском языке.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986725" y="314565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названия помогают различать не только размер дома, но и его форму, расположение и количество этажей.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6525" y="1556518"/>
            <a:ext cx="6259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 домах в Англии
</a:t>
            </a:r>
            <a:endParaRPr lang="en-US" sz="2496" dirty="0"/>
          </a:p>
        </p:txBody>
      </p:sp>
      <p:sp>
        <p:nvSpPr>
          <p:cNvPr id="5" name="Text 1"/>
          <p:cNvSpPr txBox="1"/>
          <p:nvPr/>
        </p:nvSpPr>
        <p:spPr>
          <a:xfrm>
            <a:off x="1446525" y="2496875"/>
            <a:ext cx="6259200" cy="116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домов в Англии связаны с историей, климатом, ценой земли и образом жизни. Зная эти слова, легче понимать английскую культуру и уверенно говорить о доме и жилье.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2026-05-30T18:09:35Z</dcterms:created>
  <dcterms:modified xsi:type="dcterms:W3CDTF">2026-05-30T18:09:35Z</dcterms:modified>
</cp:coreProperties>
</file>