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Articles: countable и uncountable nouns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становятся понятными, когда видно тип существительного и смысл.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разбор артиклей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разберём, как число, определённость и контекст влияют на артикль. Без лишней теории, только a/an, the и нулевой артикль на понятных примерах.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32688"/>
            <a:ext cx="251569" cy="251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32538"/>
            <a:ext cx="251569" cy="2515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32538"/>
            <a:ext cx="251569" cy="2515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артикли зависят от типа существительного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или конкретный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показывает, говорим ли мы о предмете вообще или о чём-то уже известном. Поэтому смысл предложения важнее буквального перевода каждого слова.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существительного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Countable и uncountable nouns ведут себя по-разному: одни можно считать, другие — нет. Из-за этого меняются формы a/an, the и нулевой артикль.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выбор артикля зависит от контекста, а не от привычки ставить одно и то же слово по шаблону. Сначала определяем значение, потом форму.
</a:t>
            </a:r>
            <a:endParaRPr lang="en-US" sz="11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Countable nouns: единственное и множественное число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посчитать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Countable nouns называют отдельные предметы, людей или объекты, которые можно пересчитать: one book, two books, three chairs. Это главный признак такого типа слов.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единственном числе с такими существительными возможны a/an: a pencil, an apple. Артикль показывает один предмет без точного указания, какой именно.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a/an уже не ставится. Вместо этого используются формы books, chairs, students и другие множественные варианты без артикля перед ними.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указать количество, countable nouns легко сочетаются с many, several, a few и числительными: three books, many students, two pens.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Uncountable nouns: как они ведут себя в предложении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Uncountable nouns обозначают вещества, материалы, состояния и абстрактные понятия: water, milk, advice, homework. Их обычно воспринимают как цельную массу, а не как набор отдельных штук.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a/an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слов нет обычной формы множественного числа и, как правило, не используются a/an. Нельзя сказать a milk или an advice в стандартном английском.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показать количество, добавляют слово меры: a glass of water, a piece of bread, a bottle of juice. Так число становится понятным для счёта.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через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уточнить смысл: some water, much homework, little sugar. Эти слова показывают объём или количество, не меняя сам тип существительного.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151" y="3307602"/>
            <a:ext cx="123900" cy="247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27499"/>
            <a:ext cx="234000" cy="2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распознать countable и uncountable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счёт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 себя: можно ли пересчитать предмет поштучно. Если да, слово, скорее всего, countable; если нет, оно ведёт себя как uncountable.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есть ли обычная форма множественного числа. У countable nouns она есть, а у uncountable чаще нет, поэтому это очень полезная подсказка.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 числом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поставить one или two перед словом. Если это звучит естественно, перед тобой countable noun; если нет, вероятнее всего, uncountable.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Словарь-ловушка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частые uncountable слова: water, rice, sugar, bread, money, information, furniture, homework, traffic. Они часто встречаются в учебных заданиях и требуют особого внимания.
</a:t>
            </a:r>
            <a:endParaRPr lang="en-US" sz="11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a/an: первое упоминание и один предмет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countable nouns в единственном числе артикль помогает показать один предмет и первое упоминание. Звуки важнее написания: a university, но an hour.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звука в начале слова и от того, назван ли предмет точно.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артикль: общее значение без конкретики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59200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вообще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 часто используется с countable nouns во множественном числе, когда речь идёт о классе предметов вообще: books are useful, chairs are everywhere.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83809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uncountable nouns нулевой артикль тоже возможен, если говорится о веществе или понятии без уточнения: Water is important, Homework takes time.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08422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конкретики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не выделен среди других и не описан дополнительно, a/an не нужны. Тогда предложение звучит более общо и нейтрально.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The: известный, конкретный, единственный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 столе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лежит книга, и мы уже знаем, о какой именно книге идёт речь. Поэтому в разговоре появляется the: предмет стал конкретным, а не просто одним из многих.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 бутылки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бутылки берут воду, о которой собеседники уже договорились. Здесь the подчёркивает, что речь идёт не о любой воде, а о той самой, которая нужна в ситуации.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ученик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выделили одного ученика, и это делает его уникальным в контексте. The показывает, что слушатель легко понимает, о ком именно говорится.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базовые модели покрывают большинство случаев и помогают быстро выбрать артикль в речи.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модели помогают быстро выбирать артикль по смыслу.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посчитать uncountable noun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непересчитываемого слова к измеряемой единице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типичные ловушки связаны с тем, что форма слова и значение могут не совпадать. Особенно полезно сравнивать общее и конкретное употребление.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примера помогают запомнить, когда слово остаётся uncountable, а когда становится countable.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артиклям и типам существительных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по артиклям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помогает быстро выбрать артикль по типу существительного и смыслу высказывания.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определить число и конкретность существительного, выбор артикля становится почти автоматическим.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правил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тренировке важно не угадывать, а проверять: считается ли слово, стоит ли оно в единственном числе и известен ли предмет из контекста.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кратких случая показывают, как одно правило работает в разных предложениях.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задание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типичных ошибок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ставить a/an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перед uncountable ставят a или an. Слово milk не требует такого артикля, потому что оно обозначает вещество, а не отдельный предмет.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звук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 university звучит правильно, хотя слово начинается на букву u. Здесь важен первый звук: он согласный, поэтому нужен артикль a.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значением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paper и chicken меняют значение в зависимости от контекста. Paper может быть материалом или газетой, а chicken — мясом или птицей.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Work, homework и bread обычно используются без a/an, когда речь идёт о понятии или еде вообще. Артикль появляется только в особом контексте.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Мини-упражнение: распознай тип существительного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countable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предложение целиком и отметь слова, которые можно посчитать поштучно. В нашем примере это apples: у них есть форма множественного числа.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 образцом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ответ по примеру: two apples можно пересчитать, а rice и water требуют других способов выражения количества, например с words of measure.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 uncountable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выпиши слова без счёта: rice, soup и water. Они обозначают вещества или массу, поэтому a/an перед ними обычно не ставится.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проверь, можно ли поставить one или two перед словом. Если форма звучит естественно, слово, скорее всего, countable; если нет, оно uncountable.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артикль в магазине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увидеть, как артикль зависит от количества и конкретности товара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построены на самых частых моделях: единичный предмет, известный объект, множественное число и слова без артикля.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заданий проверяют нулевой артикль, но все три модели повторяются и требуют одинаково внимательного чтения контекста.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 по материалам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на одну страницу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памятка собирает правила в одном месте и помогает быстро сверять тип существительного с нужным артиклем.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посчитать — ищем a/an или zero; если объект конкретный — используем the.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практика закрепит правило через три шага: вставь артикли в предложения, выпиши слова по типам и придумай свои примеры с the и нулевым артиклем.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челлендж: закрепляем правило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2026-07-25T16:14:45Z</dcterms:created>
  <dcterms:modified xsi:type="dcterms:W3CDTF">2026-07-25T16:14:45Z</dcterms:modified>
</cp:coreProperties>
</file>