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водорослей: роль в природе и жизни человека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важнейшие фотосинтезирующие организмы водных экосистем и полезный ресурс для человека.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фотосинтезирующие организмы и их многообразие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существуют более 1,5 миллиарда лет и сыграли ключевую роль в формировании кислородной атмосферы Земли. Сегодня они представлены разнообразными видами в разных водных и влажных средах.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водорослей от высших растений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бывают одноклеточными, колониальными и многоклеточными, но лишены настоящих корней, стеблей и листьев, что отличает их строение от высших растений.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отличием является разнообразие фотосинтетических пигментов, которые позволяют водорослям использовать разные длины волн света для фотосинтеза.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Средой обитания водорослей обычно являются вода и очень влажные участки, в отличие от большинства наземных растений, приспособленных к суше.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водорослей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 фуоксантин, окрашивающий их в коричневый цвет, обычно встречаются в холодных морях. Ламинария — крупная многоклеточная водоросль, известная как «морская капуста».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уникальные пигменты — фикобилины, преобладают в теплых морских зонах. Порфира используется в пищу и для производства агар-агара.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пигмент — хлорофилл, большинство видов обитает в пресных водоемах. Пример — хламидомонада, одноклеточная водоросль с жгутиками, активно используемая в изучении клеточных процессов.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Морфологическое разнообразие водорослей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виды, например улотрикс и ламинария, имеют сложное строение и могут достигать значительных размеров, обеспечивая устойчивость и разнообразие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водоросли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водоросли, такие как хлорелла и хламидомонада, живут изолированно или образуют колонии, например вольвокс. Это позволяет им успешно адаптироваться к различным условиям среды.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колониальные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водоросли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содержат ядро, в котором хранится генетическая информация и которое управляет жизненными процессами организма.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часто крупные, регулируют водный баланс и запасают питательные вещества.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Фотосинтетические пластиды с пигментами обеспечивают преобразование солнечного света в энергию для роста.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состоит из целлюлозы или агароида у красных водорослей, придавая прочность и защиту, но не образует сложных тканей.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069978"/>
            <a:ext cx="4843800" cy="19446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зелёных, бурых и красных водорослей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отличия по месту обитания, пигментам, размерам и экологической роли.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доминируют в пресной воде и по количеству видов, бурые и красные — в морских экосистемах, различаясь по пигментам и размерам.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ассоциация по изучению водорослей (ISAP)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 водорослей и его значение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преобразуют солнечную энергию в химическую, создавая органические соединения и выделяя кислород, что поддерживает жизнь в водных экосистемах.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до 70% глобального фотосинтеза, становясь основным источником кислорода и питательных веществ на планете.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местообитания водорослей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и красные водоросли образуют подводные леса, служащие средой обитания для множества морских организмов.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экосистемы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водорослей обитают на влажных почвах и поверхностях деревьев, выполняя важные функции в микросредах.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места и почвы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способны выживать при высоких температурах или повышенной солёности, что демонстрирует их адаптивные способности.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распространены в реках, озёрах и прудах, обеспечивая пищу и кислород водным животным.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среды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соотношение фотосинтеза: водоросли и наземные растения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исследования,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кислорода атмосферы происходит от фотосинтеза в водной среде благодаря водорослям, подчеркивая их экологическую значимость.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играют ключевую роль в поддержании жизни планеты, превосходя наземные растения по уровню кислородного производства.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функции в природе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служат пищей для множества организмов — от бактерий до мальков рыб. Они формируют основу пищевых цепей, поддерживая жизнь в пресных и морских водоёмах.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база экосистем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содержание углерода и кислорода в среде. Массовый рост водорослей приводит к образованию биомассы, называемой «цветением воды», влияющей на экосистемные процессы.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биомасса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жизненные циклы водорослей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способны к бесполому размножению через деление клеток или образование спор, что обеспечивает быстрое увеличение численности при благоприятных условиях.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слиянием гамет, что способствует генетическому разнообразию и адаптации к изменяющейся среде.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водорослей обладают сложным жизненным циклом с чередованием поколений — гаметофита и спорофита, меняя форму и способ размножения.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использования водорослей в питании
</a:t>
            </a:r>
            <a:endParaRPr lang="en-US" sz="250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и бурые водоросли широко применяются в приготовлении традиционных блюд в странах Восточной Азии. Порфира и ламинария насыщают пищу витаминами и йодом, являясь важной частью рациона.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 азиатской кухне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водорослей получают агар-агар и альгинаты — натуральные загустители и стабилизаторы, используемые в пищевой промышленности. Они также служат питанием для животных и ингредиентами пищевых добавок.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пищевых добавок и кормов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медицинские применения водорослей
</a:t>
            </a:r>
            <a:endParaRPr lang="en-US" sz="24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Альгинаты из бурых водорослей применяются для создания гелей и масок в косметике, а также в производстве биофармацевтических препаратов благодаря их биосовместимости.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Альгинаты в косметологии и фармацевтике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эффективно поглощают загрязнения из сточных вод, способствуя их очистке и снижению токсичности. Эти свойства используются в системах биологической фильтрации.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технологии очистки воды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являются важным источником йода, необходимого для здоровья щитовидной железы. Агар-агар используется как желирующее вещество в медицине и пищевой промышленности.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Извлечение йода и агар-агара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экосистемная роль водорослей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Фитопланктон, микроскопические водоросли, насыщают водой кислород и питают зоопланктон, формируя основу морских экосистем.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повышает устойчивость экосистем к изменениям среды и способствует поддержанию баланса биологических сообществ.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многоклеточные водоросли создают «морские леса», служащие укрытием и пищей для множества морских обитателей.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многообразие водорослей в мире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ISAP, Международная ассоциация по изучению водорослей, данные 2023 года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представляют наибольшее видовое разнообразие, что отражает широкий спектр их адаптаций к средам обитания.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водорослей способствует поддержанию биоразнообразия и стабильности водных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вред водорослей для окружающей среды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эффективно очищают воду, поглощая избыточные минеральные вещества, участвуя в восстановлении качества водоёмов и поддержании экологического баланса.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массовое цветение водорослей может выделять токсины, вызывающие гибель животных и ухудшение условий для других организмов в экосистеме.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водоросли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размножения и развития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6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Малоизвестные и удивительные факты о водорослях
</a:t>
            </a:r>
            <a:endParaRPr lang="en-US" sz="2906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содержит до 50% белка, что значительно выше, чем в большинстве мясных продуктов. Это делает её перспективным источником растительного белка.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— природный лидер по содержанию йода, важного для гормонального баланса, а микроводоросли активно исследуются как источник экологичного биотоплива.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ключ к устойчивому будущему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играют центральную роль в биосфере, являются ресурсом для промышленности и перспективным объектом науки, что подчёркивает важность их сохранения и изучения.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2026-05-08T20:04:08Z</dcterms:created>
  <dcterms:modified xsi:type="dcterms:W3CDTF">2026-05-08T20:04:08Z</dcterms:modified>
</cp:coreProperties>
</file>