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Хождение за три моря: путешествие Афанасия Никитина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тверского купца XV века из Руси в Индию и обратно: карта, маршруты и встречи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Афанасий Никитин и в какую эпоху он жил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— тверской купец XV века, когда дороги были долгими и опасными. Его текст сохранился как рассказ о реальном пути: он видел дальние страны своими глазами и описывал то, что находил в пути — рынки, людей, товары и дороги.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связано с тремя морями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отражены крупные водные маршруты: Каспийское море, Чёрное море и Индийский океан, через которые Никитин двигался между Русью и южными землями.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именование показывает масштаб поездки: путь проходил через разные части мира и соединял торговые связи, города и народы на суше и на воде.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переходы были особенно трудными: штормы, большие расстояния и риск потерять груз делали каждую переправу серьёзным испытанием для купцов и матросов.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Афанасия Никитина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запись «Хождение за три моря» (по традиционно описываемой последовательности этапов).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 Волги: что везли в дороге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Тверь жила торговлей и стояла на реке Волге. Купцы отправляли в путь товары, которые можно перевозить большими партиями: меха, воск, ткани и металл. Груз собирали на пристанях, а дальше выбирали маршрут по реке.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Пристань и лодки: почему вода была удобнее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путешествия особенно важной становилась река. По воде перевозить тяжёлые грузы было удобнее, чем по суше, где приходилось тратить больше сил и времени. Поэтому пристань у Волги становилась точкой старта для тех, кто искал новые рынки.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 дальними землями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Тверские купцы хорошо понимали, что торговля — это не только покупка и продажа, но и дорога. Они знали, куда можно добраться через цепочку городов и рек. Так Тверь становилась входной точкой в путь к восточным землям.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Тверь — начало пути: как купцы отправлялись по реке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Русь к Каспийскому морю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Каспийскому морю показывало, как Русь связывалась с соседними землями торговыми путями. Купец зависел от условий и от того, как складываются отношения между странами.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двигался по рекам и через южные города, выбирая маршрут, который помогал выходить к восточным рынкам. В пути решали не только скорость, но и надёжность дороги.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и на воде путешественников подстерегали непогода, разбойники и нехватка денег. Иногда приходилось менять планы, чтобы сохранить силы и возможность продолжать торговлю.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текст «Хождение за три моря»; распределение категорий отражает структуру тем, упомянутых в описании.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интересовало Никитина в Индии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он уделял торговым местам и повседневной жизни людей, а также тому, как устроены города и общины.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наблюдения Никитина были не «про экзотику», а про реальные условия жизни — как люди работают, обмениваются товарами и сохраняют традиции.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глазами русского путешественника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описывал жаркий климат и сезонные дожди, которые влияли на быт. Такие детали помогают представить, как менялась жизнь людей в течение года и почему важно было уметь подстраиваться.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встречаются сведения о больших городах и управлении на месте. Он отмечал, как устроена власть и как это связано с порядком в торговле и в повседневных делах людей.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местные правители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фиксировал, как устроены дома, что люди носят и что едят. Эти наблюдения показывают, что его интересовали реальные стороны жизни, а не только внешние впечатления.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дома и быт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торговле и товарах, а также о храмовых постройках, встречавшихся в городах. Так в его рассказе соединяются экономика, культура и религиозные традиции.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религиозные постройки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27043"/>
            <a:ext cx="4534800" cy="29809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текст «Хождение за три моря» (по описываемым традиционным этапам маршрута).
</a:t>
            </a:r>
            <a:endParaRPr lang="en-US" sz="664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моря на пути Афанасия Никитина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водных пространства связывали движение к Востоку и возвращение на Русь. Морские пути делали путешествие длинным, но открывали доступ к торговле.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выступают как «мосты» между регионами: они соединяют страны, но требуют от путников выносливости и осторожности.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встречались в пути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 и ткани
</a:t>
            </a:r>
            <a:pPr algn="r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встречались товары, которые ценили на рынках: меха и ткани. Их перевозили караванами или на судах, а выбор маршрута влиял на сохранность груза и возможность вовремя продать.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занимали особое место в рассказах о торговле. Их ценили за вкус и использование в быту и кулинарии, поэтому путешественники стремились довезти товар до мест, где за него готовы платить больше.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 и зерно
</a:t>
            </a:r>
            <a:pPr algn="l" indent="0" marL="0">
              <a:lnSpc>
                <a:spcPct val="9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упоминал и практичные товары, включая воск и зерно. Такие продукты были важны для хозяйства и торговли, поэтому купцу нужно было заранее понимать, где они востребованы.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Драгоценности и «ценные» мелочи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партий, упоминались и драгоценности. Они были компактными и дорогими, но требовали внимательности: покупатель и цена зависели от безопасности дорог и отношений между странами.
</a:t>
            </a:r>
            <a:endParaRPr lang="en-US" sz="9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разных народов и верований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встречал в пути христиан, мусульман и индийцев, и его записи показывают, как люди молятся, одеваются и ведут повседневные разговоры. Он отмечал обычаи, праздники и правила поведения, которые отличались от привычных.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— разнообразие культур на одной дороге: на рынках рядом оказывались люди разных вер, а торговля становилась местом общения. Для такого образа хорошо подходит восточный базар, полный шумной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моря», условная шкала по смысловым акцентам текста (не измерение в числах), без точных дат.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мешало и что помогало в путешествии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природы и дороги, Никитину приходилось постоянно думать о деньгах, безопасности и выборе момента для торговли, чтобы не потерять то, что везёт купец.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трудностей и возможностей объясняет, почему путешествие было рискованным, но не случайным: где есть большие рынки и спрос, выгода поддерживает силы в дороге.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дорожные заметки, сведения о торговле и личные впечатления Никитина. Поэтому текст звучит как рассказ очевидца: он наблюдает, сравнивает и объясняет, что происходило вокруг.
</a:t>
            </a:r>
            <a:endParaRPr lang="en-US" sz="1296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важны не только для истории путешествия: они показывают, как люди говорили и что им казалось важным. Благодаря этому «Хождение за три моря» используют как источник для истории и географии.
</a:t>
            </a:r>
            <a:endParaRPr lang="en-US" sz="1225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встречаются старинные слова и названия городов, рек, морей и товаров. Такие детали помогают представить маршрут и понять, как в XV веке называли географические места и вещи.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записок путешественника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записи стали известным произведением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материала: от заметок путешественника к сохранению в рукописях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929555"/>
            <a:ext cx="4813500" cy="16505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школьник по тексту «Хождение за три моря»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«Хождение за три моря» (по содержанию произведения).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помогает связать несколько школьных предметов: от маршрутов и морей до торговли и языка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текст даёт материал сразу по нескольким направлениям: он работает и как описание путешествия, и как подсказка к устройству мира в представлении людей XV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Трудности, с которыми столкнулся путешественник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Никитин сталкивался с долгими переходами, болезнями и нехваткой денег, а ещё — с потерей части имущества. Переезды шли вдали от дома, по незнакомым землям и при разной погоде.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показывают, что путешествия в XV веке были серьёзным испытанием. Одни опасности были связаны с дорогами, другие — с тем, как быстро менялись условия и возможности торговли.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купцу, ему приходилось постоянно думать о том, чтобы сохранить силы и товары. От состояния самого путешественника зависело, сможет ли он продолжать путь и не потеряет ли важные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 тексте «Хождение за три моря»; значения на шкале условные, точная длительность по дням не указана.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долго длился путь Афанасия Никитина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складывался из нескольких крупных этапов: сначала движение по водным маршрутам, затем сложные переходы и длительное пребывание в Индии, после чего — дорога назад.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что время распределялось не поровну: самые долгие фрагменты связаны с дальними участками и длительным нахождением в пункте назначения.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«Хождения за три моря»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географии произведение особенно ценно: по нему можно проследить маршруты и понять, какие места были связаны морскими и сухопутными путями.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русских произведений о далёких странах. Оно важно прежде всего потому, что написано очевидцем, а не пересказано «по слухам».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сохранились подробности о городах, товарах, обычаях и дорогах. Такие сведения помогают представлять, как выглядел мир в XV веке и как в нём происходили путешествия.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фактов, есть и человеческий взгляд: Никитин описывает то, что видел собственными глазами, и тем самым делает картину мира более понятной и «живой» для читателя.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путешествие интересно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сохраняет уважение к чужим обычаям и замечает различия без насмешек. Поэтому текст похож на исследование мира и остаётся понятным школьникам, которым тоже важно «узнавать новое».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записках Афанасия Никитина чувствуется любознательность: он наблюдает природу, города, людей и то, как работает торговля. Он не ограничивается дорогой — смотрит внимательнее, чем просто проезжает мимо.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смелость проявляется в том, что он едет в дальние земли как купец, но продолжает учиться на каждом новом месте. Даже трудности не гасят интерес к тому, что устроено иначе.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путешествие, которое открыло Руси дальние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 показывает связи Руси с Каспийским морем, Персией, Индией и Чёрным морем. Путешествие Афанасия Никитина дало сведения о географии, торговле, климате и жизни людей разных стран.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2026-05-12T22:42:03Z</dcterms:created>
  <dcterms:modified xsi:type="dcterms:W3CDTF">2026-05-12T22:42:03Z</dcterms:modified>
</cp:coreProperties>
</file>