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— огромный край России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Сибири: природа, люди, животные и настоящие сокровища края.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на карте России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тянется через огромные пространства страны, от Урала до Дальнего Востока. Здесь далеко друг от друга стоят города, текут большие реки и живут сильные, трудолюбивые люди.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7025" y="4237225"/>
            <a:ext cx="78879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Сибири: леса, реки, горы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37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природная зона Сибири — тайга, огромный хвойный лес. В нём много сосен, елей и кедров, а ещё простор для зверей, птиц и грибников.
</a:t>
            </a:r>
            <a:endParaRPr lang="en-US" sz="936" dirty="0"/>
          </a:p>
        </p:txBody>
      </p:sp>
      <p:sp>
        <p:nvSpPr>
          <p:cNvPr id="12" name="Text 3"/>
          <p:cNvSpPr txBox="1"/>
          <p:nvPr/>
        </p:nvSpPr>
        <p:spPr>
          <a:xfrm>
            <a:off x="25428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
</a:t>
            </a:r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Сибири текут крупные реки — Обь, Енисей и Лена. Здесь много озёр и болот, а вода даёт жизнь растениям, животным и людям.
</a:t>
            </a:r>
            <a:endParaRPr lang="en-US" sz="1030" dirty="0"/>
          </a:p>
        </p:txBody>
      </p:sp>
      <p:sp>
        <p:nvSpPr>
          <p:cNvPr id="13" name="Text 4"/>
          <p:cNvSpPr txBox="1"/>
          <p:nvPr/>
        </p:nvSpPr>
        <p:spPr>
          <a:xfrm>
            <a:off x="47519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Сибири начинаются тундра и суровые холодные пространства. Там короткое лето, долгие зимы и удивительные пейзажи, похожие на сказку про белый снег.
</a:t>
            </a:r>
            <a:endParaRPr lang="en-US" sz="882" dirty="0"/>
          </a:p>
        </p:txBody>
      </p:sp>
      <p:sp>
        <p:nvSpPr>
          <p:cNvPr id="14" name="Text 5"/>
          <p:cNvSpPr txBox="1"/>
          <p:nvPr/>
        </p:nvSpPr>
        <p:spPr>
          <a:xfrm>
            <a:off x="69610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просторы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Сибири есть и горы, и равнины. Из-за огромных расстояний здесь часто кажется, что дорога тянется очень долго, зато вокруг видно много неба и света.
</a:t>
            </a:r>
            <a:endParaRPr lang="en-US" sz="906" dirty="0"/>
          </a:p>
        </p:txBody>
      </p:sp>
      <p:sp>
        <p:nvSpPr>
          <p:cNvPr id="15" name="Text 6"/>
          <p:cNvSpPr txBox="1"/>
          <p:nvPr/>
        </p:nvSpPr>
        <p:spPr>
          <a:xfrm>
            <a:off x="333750" y="3325200"/>
            <a:ext cx="83985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— чудо края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— самое знаменитое озеро Сибири. Его чистая вода, скалы и сосны делают это место особенно красивым и узнаваемым во всём мире.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знаменит своей прозрачной водой: в спокойную погоду можно увидеть камни и берег на большой глубине. Озеро лежит среди скал и лесов Восточной Сибири, поэтому выглядит очень торжественно и спокойно.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которую хочется разглядывать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приходит мороз, берег и поверхность озера покрываются льдом. На нём появляются трещины, узоры и голубоватые отблески. Зимний Байкал выглядит как огромная ледяная картина, нарисованная самой природой.
</a:t>
            </a:r>
            <a:endParaRPr lang="en-US" sz="898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Байкал меняется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Байкале живёт нерпа — редкий пресноводный тюлень. Это удивительное животное отлично чувствует себя в холодной воде. Встреча с нерпой напоминает, что озеро — живой и очень важный дом для природы.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нерпы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— знаменитое озеро Сибири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−30 °C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ниже бывает температура во многих районах Сибири зимой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климата Сибири в учебных материалах и региональных климатических справках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морозы показывают, почему здесь особенно важны тёплые дома, одежда и хорошее отопление.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живут в суровом климате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Показана связь между холодной погодой, жильём, одеждой и транспортом в Сибири.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3025" y="3402887"/>
            <a:ext cx="4269600" cy="13717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434800" y="2153695"/>
            <a:ext cx="1739700" cy="10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Хозяева тайги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сибирских лесах живут медведи, лоси, соболи и рыси. Эти животные умеют искать пищу в холодное время и находить укрытие среди густых деревьев и снега.
</a:t>
            </a:r>
            <a:endParaRPr lang="en-US" sz="952" dirty="0"/>
          </a:p>
        </p:txBody>
      </p:sp>
      <p:sp>
        <p:nvSpPr>
          <p:cNvPr id="12" name="Text 2"/>
          <p:cNvSpPr txBox="1"/>
          <p:nvPr/>
        </p:nvSpPr>
        <p:spPr>
          <a:xfrm>
            <a:off x="26439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соседи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можно встретить песцов и белых сов. Их светлая окраска помогает скрываться среди снега, а густой мех защищает от сильного мороза и ветра.
</a:t>
            </a:r>
            <a:endParaRPr lang="en-US" sz="1001" dirty="0"/>
          </a:p>
        </p:txBody>
      </p:sp>
      <p:sp>
        <p:nvSpPr>
          <p:cNvPr id="13" name="Text 3"/>
          <p:cNvSpPr txBox="1"/>
          <p:nvPr/>
        </p:nvSpPr>
        <p:spPr>
          <a:xfrm>
            <a:off x="48530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мороз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звери зимой меняют мех, становятся заметнее или, наоборот, незаметнее. Это помогает им переживать холод и не замерзать в длинные сибирские ночи.
</a:t>
            </a:r>
            <a:endParaRPr lang="en-US" sz="1001" dirty="0"/>
          </a:p>
        </p:txBody>
      </p:sp>
      <p:sp>
        <p:nvSpPr>
          <p:cNvPr id="14" name="Text 4"/>
          <p:cNvSpPr txBox="1"/>
          <p:nvPr/>
        </p:nvSpPr>
        <p:spPr>
          <a:xfrm>
            <a:off x="70621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Сибирская природа даёт животным много места для жизни. Здесь есть леса, поляны, реки и укрытия, где можно отдыхать, прятаться и растить детёнышей.
</a:t>
            </a:r>
            <a:endParaRPr lang="en-US" sz="1001" dirty="0"/>
          </a:p>
        </p:txBody>
      </p:sp>
      <p:sp>
        <p:nvSpPr>
          <p:cNvPr id="15" name="Text 5"/>
          <p:cNvSpPr txBox="1"/>
          <p:nvPr/>
        </p:nvSpPr>
        <p:spPr>
          <a:xfrm>
            <a:off x="662325" y="3600825"/>
            <a:ext cx="3721200" cy="9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олени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олени особенно важны для жителей северных районов. Они хорошо чувствуют себя в тундре и легко проходят по снегу, будто он для них не помеха.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Сибири
</a:t>
            </a:r>
            <a:endParaRPr lang="en-US" sz="2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Сибири похожа на зелёное море из сосен, елей, пихт и лиственниц. Между деревьями лежит мох, а в воздухе пахнет смолой и свежестью. Такой лес помогает многим животным найти укрытие и пищу.
</a:t>
            </a:r>
            <a:endParaRPr lang="en-US" sz="733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Хвойный лес как огромный дом
</a:t>
            </a:r>
            <a:endParaRPr lang="en-US" sz="1165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Кедр в Сибири ценят особенно высоко. Его шишки дают вкусные орешки, а сам лес дарит прохладу и тень. В таких местах приятно гулять, будто попал в тихую зелёную сказку.
</a:t>
            </a:r>
            <a:endParaRPr lang="en-US" sz="855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Кедр и его щедрость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 лесу появляются черника, брусника и клюква. Они успевают вырасти за короткое тёплое время, поэтому растения Сибири очень выносливы и умеют быстро пользоваться каждым солнечным днём.
</a:t>
            </a:r>
            <a:endParaRPr lang="en-US" sz="733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 короткого лета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Сибири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725" y="1394430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850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9350" y="1394430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28050" y="1394430"/>
            <a:ext cx="318300" cy="254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Сибири и их традиции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народы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Сибири живут русские, буряты, якуты, эвенки, ненцы и другие народы. Каждый народ хранит свою историю, язык и обычай, поэтому край похож на большую дружную мозаику.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праздники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народов Сибири есть свои песни, танцы и праздничные обряды. Через них люди передают память о предках и радость жизни, а ещё знакомят детей с родной культурой.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узоры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одежда часто помогает жить в холоде и выглядит очень красиво. В узорах можно увидеть природу, солнце, снег и животных, которые важны для жизни на севере.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природой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традиции связаны с охотой, рыбалкой, оленями и уважением к земле. Для жителей Сибири природа — не просто фон, а настоящий дом, который нужно беречь.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425" y="2561402"/>
            <a:ext cx="8662800" cy="15988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7025" y="4237225"/>
            <a:ext cx="78879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Сибири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37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Сибири есть крупные города: Новосибирск, Красноярск, Иркутск, Омск, Томск и Якутск. В каждом из них живёт много людей, работают школы, музеи и библиотеки.
</a:t>
            </a:r>
            <a:endParaRPr lang="en-US" sz="882" dirty="0"/>
          </a:p>
        </p:txBody>
      </p:sp>
      <p:sp>
        <p:nvSpPr>
          <p:cNvPr id="12" name="Text 3"/>
          <p:cNvSpPr txBox="1"/>
          <p:nvPr/>
        </p:nvSpPr>
        <p:spPr>
          <a:xfrm>
            <a:off x="25428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учёба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Новосибирск известен как большой научный центр. Здесь есть университеты, институты и места, где учёные делают открытия. Город помогает развивать образование и современную науку.
</a:t>
            </a:r>
            <a:endParaRPr lang="en-US" sz="861" dirty="0"/>
          </a:p>
        </p:txBody>
      </p:sp>
      <p:sp>
        <p:nvSpPr>
          <p:cNvPr id="13" name="Text 4"/>
          <p:cNvSpPr txBox="1"/>
          <p:nvPr/>
        </p:nvSpPr>
        <p:spPr>
          <a:xfrm>
            <a:off x="47519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Иркутск часто называют городом на пути к Байкалу. Он известен своей историей, красивыми улицами и тем, что знакомит путешественников с природой Восточной Сибири.
</a:t>
            </a:r>
            <a:endParaRPr lang="en-US" sz="882" dirty="0"/>
          </a:p>
        </p:txBody>
      </p:sp>
      <p:sp>
        <p:nvSpPr>
          <p:cNvPr id="14" name="Text 5"/>
          <p:cNvSpPr txBox="1"/>
          <p:nvPr/>
        </p:nvSpPr>
        <p:spPr>
          <a:xfrm>
            <a:off x="69610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 труд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сибирских городах работают заводы, театры, больницы и спортивные школы. Здесь люди не только учатся и отдыхают, но и создают всё нужное для жизни большого края.
</a:t>
            </a:r>
            <a:endParaRPr lang="en-US" sz="88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Транссибирской магистрали поезда идут через леса, степи, города и мосты. За окном долго меняются пейзажи, а путь может занять много часов и даже дней. Для Сибири железная дорога — как прочная нитка, которая связывает огромные расстояния.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 через тысячи километров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сибирскими городами нередко лежат сотни и тысячи километров. Поэтому самолёты помогают быстро добираться туда, где поезд шёл бы очень долго. В небе над Сибирью часто можно увидеть длинные маршруты, словно нарисованные на большой карте.
</a:t>
            </a:r>
            <a:endParaRPr lang="en-US" sz="885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 — когда путь особенно далёк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по рекам тоже ходят суда. Они перевозят людей и грузы там, где суша далеко и дорог не так много. Река, мост, пристань и широкие берега показывают, как природа помогает человеку добираться в самые разные уголки края.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как дорога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огромной Сибири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сибирских богатств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 находят месторождения, после чего сырьё добывают, перевозят и используют на заводах и электростанциях.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031" y="1731004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5306" y="1731004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2581" y="1731004"/>
            <a:ext cx="234413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39856" y="1731004"/>
            <a:ext cx="234413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37131" y="1731004"/>
            <a:ext cx="234413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Сибирь России
</a:t>
            </a:r>
            <a:endParaRPr lang="en-US" sz="2200" dirty="0"/>
          </a:p>
        </p:txBody>
      </p:sp>
      <p:sp>
        <p:nvSpPr>
          <p:cNvPr id="14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85375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и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используют как важный источник энергии. Он помогает обогревать дома, работать заводам и поддерживать тепло там, где зима особенно долгая и морозная.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1982650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газ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газ нужны для топлива, отопления и работы предприятий. Без них трудно представить транспорт, энергетику и многие привычные вещи в жизни людей.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3779925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 и руды
</a:t>
            </a:r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сибирских недрах добывают золото, никель и другие полезные ископаемые. Из них делают прочные материалы для техники, строительства и разных отраслей промышленности.
</a:t>
            </a:r>
            <a:endParaRPr lang="en-US" sz="1239" dirty="0"/>
          </a:p>
        </p:txBody>
      </p:sp>
      <p:sp>
        <p:nvSpPr>
          <p:cNvPr id="18" name="Text 5"/>
          <p:cNvSpPr txBox="1"/>
          <p:nvPr/>
        </p:nvSpPr>
        <p:spPr>
          <a:xfrm>
            <a:off x="5577200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богатства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Сибири дают древесину, бумажное сырьё и множество природных ресурсов. При этом лес нужно беречь, чтобы он оставался домом для животных и птиц.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7374475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для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Электростанции и переработка сырья дают электричество для городов, школ, больниц и заводов. Так богатства Сибири работают на всю страну каждый день.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50" y="1289291"/>
            <a:ext cx="3274800" cy="24273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975" y="1289568"/>
            <a:ext cx="3274800" cy="23505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Небо, которое светится зимой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2050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сияние чаще всего видно в морозные ночи, когда воздух особенно прозрачен. Над лесом, скалами и заснеженным берегом оно вспыхивает яркими огнями. Кажется, что само небо решило устроить красивый зимний праздник.
</a:t>
            </a:r>
            <a:endParaRPr lang="en-US" sz="784" dirty="0"/>
          </a:p>
        </p:txBody>
      </p:sp>
      <p:sp>
        <p:nvSpPr>
          <p:cNvPr id="11" name="Text 4"/>
          <p:cNvSpPr txBox="1"/>
          <p:nvPr/>
        </p:nvSpPr>
        <p:spPr>
          <a:xfrm>
            <a:off x="4972051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ночь и её чудо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42975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тёмном зимнем небе вдруг появляются светящиеся полосы и пятна. Они будто танцуют над белым снегом, а цвета меняются от зелёного до розового и фиолетового. Такое зрелище кажется волшебным даже самым серьёзным взрослым.
</a:t>
            </a:r>
            <a:endParaRPr lang="en-US" sz="784" dirty="0"/>
          </a:p>
        </p:txBody>
      </p:sp>
      <p:sp>
        <p:nvSpPr>
          <p:cNvPr id="13" name="Text 6"/>
          <p:cNvSpPr txBox="1"/>
          <p:nvPr/>
        </p:nvSpPr>
        <p:spPr>
          <a:xfrm>
            <a:off x="942976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и розовые полосы над снегом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8961" y="-15625"/>
            <a:ext cx="2772879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4925" y="283525"/>
            <a:ext cx="54909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помогают заповедники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4025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 редкие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заповедниках животные и растения живут спокойно, без лишнего шума и опасности. Здесь можно защитить тех, кто особенно нуждается в заботе человека и чистой природе.
</a:t>
            </a:r>
            <a:endParaRPr lang="en-US" sz="1044" dirty="0"/>
          </a:p>
        </p:txBody>
      </p:sp>
      <p:sp>
        <p:nvSpPr>
          <p:cNvPr id="12" name="Text 3"/>
          <p:cNvSpPr txBox="1"/>
          <p:nvPr/>
        </p:nvSpPr>
        <p:spPr>
          <a:xfrm>
            <a:off x="594025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Охраняют Байкал и леса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уделяют Байкалу, тайге и другим важным природным местам. Так вода, деревья и обитатели леса остаются чистыми и живыми для будущих поколений.
</a:t>
            </a:r>
            <a:endParaRPr lang="en-US" sz="1088" dirty="0"/>
          </a:p>
        </p:txBody>
      </p:sp>
      <p:sp>
        <p:nvSpPr>
          <p:cNvPr id="13" name="Text 4"/>
          <p:cNvSpPr txBox="1"/>
          <p:nvPr/>
        </p:nvSpPr>
        <p:spPr>
          <a:xfrm>
            <a:off x="3465588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Учат бережному отношению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таких территориях людям напоминают, как вести себя аккуратно. Гости не мусорят, не пугают зверей и лучше понимают, почему природу нужно уважать.
</a:t>
            </a:r>
            <a:endParaRPr lang="en-US" sz="1163" dirty="0"/>
          </a:p>
        </p:txBody>
      </p:sp>
      <p:sp>
        <p:nvSpPr>
          <p:cNvPr id="14" name="Text 5"/>
          <p:cNvSpPr txBox="1"/>
          <p:nvPr/>
        </p:nvSpPr>
        <p:spPr>
          <a:xfrm>
            <a:off x="3465588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природе выжить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охраны редкие птицы, звери и растения могли бы исчезнуть. Заповедники и национальные парки дают им безопасный дом и шанс на будущее.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бережного поведения в природе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действий помогает сохранить леса, реки и места обитания диких животных.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Сибирь часто описывают как край лесов, рек и суровых зим. Такая природа помогает героям стать смелее и выносливее, а читателю — представить настоящий северный простор.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Смелые люди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Сибирские рассказы любят показывать людей, которые не боятся дальнего пути и трудной погоды. Они умеют помогать друг другу и сохранять доброту даже в непростых условиях.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Легенды о Байкале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историях Байкал и тайга нередко становятся главными героями. Эти легенды делают природу живой и напоминают, что к ней нужно относиться бережно.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и открытия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о Сибири рассказывают о длинных дорогах, новых местах и удивительных встречах. Читая их, легко почувствовать, как велик и разнообразен этот край.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в сказках и книгах
</a:t>
            </a:r>
            <a:endParaRPr lang="en-US" sz="2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Огромные сибирские леса — это не только красивые деревья, но и дом для множества животных. Они дают древесину, очищают воздух и помогают природе оставаться живой и сильной. На карте Сибири леса выглядят как зелёное море.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которые дают жизнь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Сибири много больших рек и знаменитое озеро Байкал. Чистая вода нужна людям, животным и растениям, поэтому её особенно важно беречь. Сибирские воды кажутся настоящим природным сокровищем, спрятанным среди гор и тайги.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которой гордятся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землёй Сибири скрыты уголь, нефть, газ, металлы и другие полезные ископаемые. Их добывают и используют для жизни страны. Поэтому на большой сибирской территории богатство можно встретить не только в лесу, но и глубоко в недрах.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Недра, полные богатств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Сибирские богатства под открытым небом
</a:t>
            </a:r>
            <a:endParaRPr lang="en-US" sz="314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1642 м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именно такой глубины достигает самое глубокое озеро на Земле.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данные об озере Байкал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цифра показывает, насколько Байкал необычен. Его глубина поражает даже взрослых и делает озеро одним из главных чудес Сибири.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остаётся удивительным краем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поражает простором, сильной природой и трудолюбием людей. Здесь рядом живут города, тайга, реки и редкие животные, а каждый уголок хранит своё большое открытие.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2026-05-26T07:44:42Z</dcterms:created>
  <dcterms:modified xsi:type="dcterms:W3CDTF">2026-05-26T07:44:42Z</dcterms:modified>
</cp:coreProperties>
</file>