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00" y="-1925"/>
            <a:ext cx="5621300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помогает быстро получить нужную информацию.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for information: как вежливо задавать вопросы на уроке английского языка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задавать вопросы нужно в учебных диалогах, играх и обычном общении. Оно помогает узнать время, место, цену, правила, расписание и значение незнакомого слова — на уроке, в поездке, в музее и в переписке.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уметь спрашивать информацию на английском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вопросов в английском языке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«yes» или «no»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questions помогают быстро проверить факт или согласие собеседника. Они обычно начинаются с вспомогательного глагола и ждут короткий ответ: yes, no, maybe. Например: Do you like English? Can you help me?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questions нужны, когда требуется точный ответ: место, время, причина, человек или предмет. Такие вопросы начинаются с вопросительного слова: Where is the library? When does the lesson start? What is this word?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двух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Alternative questions предлагают выбрать один из двух ответов. Они удобны, когда важно уточнить предпочтение или решение: Tea or juice? English today or tomorrow? Такой вопрос уже подсказывает возможные варианты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школьнику чаще всего нужны вопросы на английском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ситуациях школьник задаёт вопросы с разной целью. Таблица показывает, какая информация нужна чаще всего и как меняется формулировка.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место и цель общения, тем легче выбрать нужный вопрос и быстрее получить ответ.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повседневных ситуаций общения на английском языке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начала вопроса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 помогает привлечь внимание без резкости. Эта фраза подходит, когда нужно спросить учителя, библиотекаря, продавца или незнакомого человека и не прерывать разговор слишком резко.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Смягчить просьбу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help me, please? и Could you tell me, please? делают вопрос мягче и дружелюбнее. Они звучат уважительно и подходят для учебных и бытовых ситуаций.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ask you a question? и May I know…? удобны, когда нужно вежливо начать разговор. Такие формы помогают показать уважение к собеседнику и настроить его на ответ.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Sorry, where is…? часто используют, когда нужно быстро узнать дорогу или расположение предмета. Короткое вежливое начало делает вопрос понятным и естественным даже для незнакомого собеседника.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и понятный вопрос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собрать английский вопрос без ошибок в порядке слов.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367" y="1022089"/>
            <a:ext cx="157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870" y="1022065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и их значение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спрашивает о предмете, факте или названии. Этот вопрос нужен, когда вы хотите узнать, что это такое или как называется объект, слово или правило.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помогает узнать место. Оно особенно полезно, когда нужно найти кабинет, библиотеку, магазин или нужный адрес и быстро сориентироваться в пространстве.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спрашивает о времени. С его помощью уточняют начало урока, дату события, время встречи или срок ответа в переписке и на занятиях.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используют, когда нужно узнать человека. Этот вопрос подходит для знакомства, уточнения имени учителя, автора книги или того, кто отвечает за задание.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/ How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спрашивает о причине, а How — о способе или состоянии. Такие слова помогают понять, почему что-то происходит и как человек себя чувствует.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встречаются чаще всего у шестиклассников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видны самые востребованные вопросительные слова в школьных и бытовых ситуациях. Они помогают быстро ориентироваться в разговоре и не терять нужную информацию.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вопросы о месте и времени: именно они чаще всего нужны на уроках, в школе и в повседневном общении.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 общения для 6 класса; обобщённое распределение для презентации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вопроса на английском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остановился у поворота коридора и вежливо спросил: Excuse me, where is the science classroom? Вопрос звучит спокойно, а собеседнику сразу ясно, что нужно показать конкретный кабинет. Такой вариант легко понять и быстро ответить на него.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фраза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вопросе есть обращение, вопросительное слово where и точный объект — science classroom. Благодаря этому вопрос не перегружен лишними словами и сразу ведёт к нужному ответу. Для школьной ситуации это особенно удобно и практично.
</a:t>
            </a:r>
            <a:endParaRPr lang="en-US" sz="9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составлении вопросов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вспомогательного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Where you are go? звучат неестественно, потому что в английском вопросе важен вспомогательный глагол. Без него нарушается привычный порядок слов, и смысл становится труднее понять.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You can help me? похож на предложение, а не на правильный вопрос. В английском важно сначала поставить нужную форму глагола, а затем подлежащее и основную часть.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вопросе смешивают несколько тем, он становится тяжёлым для понимания. Например, What and where is the book? лучше заменить на короткий и точный вопрос с одной целью.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вежливого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сказать Give me ruler, просьба звучит резко. Для школьного общения лучше добавить Excuse me, please или Can I have… чтобы вопрос был дружелюбным и уважительным.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вопрос без ясной цели затрудняет ответ. Лучше выбрать одно вопросительное слово и один главный смысл: место, время, цену или человека, а не пытаться спросить всё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вопросов для школьных ситуаций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структура вопроса помогает решать разные задачи в школе, библиотеке, магазине и переписке.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школьным ситуациям общения на английском языке.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экономят время, уменьшают ошибки и помогают говорить увереннее в знакомых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ответ непонятен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неполном понимании ответа и полезные фразы для уточнения.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пауза и вежливость в устной речи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звучит ровно и доброжелательно. Слишком громкий или резкий голос может сделать даже правильную фразу грубой и неприятной для собеседника.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общих вопросах голос обычно поднимается к концу фразы. В специальных вопросах интонация чаще понижается, поэтому вопрос звучит естественно и понятно.
</a:t>
            </a:r>
            <a:endParaRPr lang="en-US" sz="915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вопросом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привлечь внимание и не перебить собеседника. Она особенно полезна, когда нужно обратиться к учителю, библиотекарю или незнакомому человеку.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глаз и спокойная поза поддерживают вежливость. Даже простая фраза воспринимается лучше, если говорить уверенно, но без напряжения и спешки.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вопрос помогает быстрее получить ответ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сформулирован вопрос, тем меньше собеседнику нужно уточнять детали и тем быстрее он находит нужную информацию.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вопрос сокращает количество переспросов и делает диалог короче и эффективнее.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учебных ситуаций общения на английском языке.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спрашивать информацию в сообщениях и онлайн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лучше сразу назвать цель обращения и не писать лишнего. Краткое сообщение легче понять, а ответ на него приходит быстрее и точнее.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указывать дату, имя, номер задания, ссылку или название страницы. Такие детали помогают собеседнику сразу понять, что именно вам нужно.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чате стоит начинать с приветствия и слов please, could you, excuse me. Вежливый тон делает сообщение дружелюбным и повышает шанс на быстрый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вежливость в зависимости от собеседника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просьба звучит по-разному в зависимости от того, кому она адресована и насколько человек вам знаком.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знаком собеседник, тем вежливее и осторожнее должна быть формулировка вопроса.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моделям речевого общения на английском языке.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885" y="1021203"/>
            <a:ext cx="157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42698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32825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полезных выражений для урока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 и please помогают начать разговор вежливо. Эти слова особенно полезны, если нужно привлечь внимание учителя, продавца или незнакомого человека.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you…? и can I…? подходят для просьбы о помощи или разрешении. Они звучат мягче, чем прямой приказ, и лучше воспринимаются собеседником.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Where, when, what и how much помогают сразу понять, какую информацию вы хотите узнать: место, время, предмет или цену.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показывает, что вы поняли и цените помощь. Простое завершение делает разговор вежливым и оставляет хорошее впечатление.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и похожие фразы нужны, если вы не расслышали ответ или не поняли часть сообщения. Они помогают не терять важную информацию.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вопросительное слово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вопросительного слова в зависимости от того, какую информацию нужно получить.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вопросы: сравнение примеров
</a:t>
            </a:r>
            <a:endParaRPr lang="en-US" sz="216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вопрос строится по правилам английского языка: сначала вопросительное слово, затем вспомогательный глагол и только потом основная информация. Так фраза звучит естественно.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library? или How much is this pencil? сразу показывают, что именно нужно узнать. Неудачные варианты слишком общие, поэтому собеседнику приходится догадываться.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borrow your ruler? звучит мягко и уважительно. Простые команды без please воспринимаются резче и подходят не для всех ситуаций.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вопрос, тем легче на него ответить без лишних уточнений. Это особенно важно на уроке, в магазине и в разговоре с незнакомыми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 точный вопрос открывает понятный диалог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 звучит вежливо, построен правильно и содержит нужное question word, собеседнику легче помочь. Это делает общение на английском быстрее, яснее и увереннее в любой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2026-05-30T16:28:53Z</dcterms:created>
  <dcterms:modified xsi:type="dcterms:W3CDTF">2026-05-30T16:28:53Z</dcterms:modified>
</cp:coreProperties>
</file>