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Reading? It’s great!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по-английски: легко, полезно, интересно.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по-английски в 6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быстрее понимать задания, узнавать знакомые слова в новых текстах и увереннее работать на уроках английского. Постепенно оно делает лексику привычной, а смысл предложений — более понятным.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чтение на английском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встречаются в понятном контексте, поэтому их легче запоминать и использовать позже в устной и письменной речи. Чем чаще ученик читает, тем быстрее узнаёт знакомую лексику в разных заданиях.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конструкции there is / there are, Present Simple или can встречаются в живом тексте, они запоминаются естественнее. Ученик видит, как правило работает не в упражнении, а в реальной фразе.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учит замечать имена, даты, места, действия и небольшие смысловые отличия между предложениями. Это помогает точнее отвечать на вопросы и не пропускать важную информацию в тексте.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произношением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Читая, школьник мысленно соединяет написание слова, его звучание и значение. Такая связь помогает лучше узнавать слова на слух, читать плавнее и чувствовать себя увереннее при работе с текстом.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слово часто становится понятным благодаря соседним словам, картинке или действию героя. Контекст помогает догадаться о значении без лишней нагрузки и не останавливать чтение слишком надолго.
</a:t>
            </a:r>
            <a:endParaRPr lang="en-US" sz="1352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слова по темам school subjects, animals, food, sports и free time. Эти группы лексики часто повторяются в учебных текстах, поэтому быстро узнаются и легче переходят в активный словарь.
</a:t>
            </a:r>
            <a:endParaRPr lang="en-US" sz="1384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рядом с текстом помогают сопоставить слово с предметом, действием или ситуацией. Для шестиклассников это важная поддержка, потому что визуальная подсказка ускоряет понимание и снижает тревожность.
</a:t>
            </a:r>
            <a:endParaRPr lang="en-US" sz="1352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новое слово встречается в коротком предложении, его смысл легче увидеть через действие персонажа. Пример употребления показывает, как слово работает в контексте и как его можно использовать самому.
</a:t>
            </a:r>
            <a:endParaRPr lang="en-US" sz="1412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 тексте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английского текста читают за неделю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ежедневные сессии проще встроить в домашний ритм и не требуют долгой подготовки. Они лучше поддерживают регулярность.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занимает большую долю и даёт устойчивый результат; редкие длинные занятия не заменяют постоянную практику.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по чтению для 6 класса, обобщённые данные для иллюстрации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подходят шестиклассникам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тексты, где события развиваются быстро и понятно. Шестикласснику легче читать историю, если сразу видно, кто герой, где происходит действие и чем всё заканчивается.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фразы и имена героев облегчают понимание. Они помогают закреплять лексику и делают чтение спокойнее, потому что знакомые элементы встречаются несколько раз.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тексты с короткими фразами и знакомыми словами. Такой материал не перегружает ученика, позволяет сосредоточиться на смысле и не терять нить повествования.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школа, путешествия, спорт и повседневные ситуации обычно вызывают больше интереса. Когда тема знакома, ученику проще делать прогнозы и понимать содержание без лишних усилий.
</a:t>
            </a:r>
            <a:endParaRPr lang="en-US" sz="1478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тексты, после которых легко ответить на вопросы о герое, месте, событии и результате. Такая структура помогает быстро проверить понимание и увидеть, что именно было прочитано.
</a:t>
            </a:r>
            <a:endParaRPr lang="en-US" sz="14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первого взгляда к пониманию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с текстом на уроке английского языка в 6 классе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активного чтения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 опор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имена, даты, действия и важные детали. Такая работа помогает быстрее находить ответ в тексте и не терять ключевые элементы, особенно когда материал становится длиннее.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 на полях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рядом с абзацем помогают удержать в памяти, кто что сделал и где произошло событие. Это удобный способ быстро повторить смысл текста перед ответом на вопросы.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абзац стоит прочитать ещё раз, если смысл не стал ясным с первого раза. Второе чтение помогает заметить связи между предложениями и точнее понять содержание.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себя: кто? что? где? когда? почему? Такие вопросы переводят чтение из пассивного в активное и помогают проверить, действительно ли текст понят полностью.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06080"/>
            <a:ext cx="4164900" cy="1488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чтения и их польза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способа чтения помогают по-разному работать с текстом: быстро понять тему, внимательно разобрать содержание или проверить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цели: для общего понимания нужен просмотр, для заданий — внимательное чтение, для сложных мест — повторное чтение.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раздела по чтению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страница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 лежит на столе без уведомлений и лишних окон. В ней удобно читать дома, отмечать важные места маркером и возвращаться к нужному абзацу. Для длинного текста такой формат помогает сосредоточиться и читать медленнее, но внимательнее.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 быстрым 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Планшет удобен, когда нужно быстро узнать перевод или увеличить шрифт. На экране легко искать незнакомые слова и читать короткие тексты на уроке или дома, если рядом есть доступ к словарю и нужно работать с текстом по шагам.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подходит для очень коротких текстов: объявлений, диалогов, заметок и небольших заданий. Его удобно брать с собой, но лучше использовать его недолго, чтобы не отвлекаться и не уставать от мелкого шрифта.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читать: книга, планшет или телефон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выбирают школьники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 динамичным сюжетом и яркими героями обычно привлекают больше внимания, потому что их легче читать и обсуждать в 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сюжет и короче текст, тем выше интерес; такие жанры удобнее всего использовать как вход в регулярное чтение.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иллюстрации интереса учащихся 6 класса к жанрам чтения
</a:t>
            </a:r>
            <a:endParaRPr lang="en-US" sz="13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и на других уроках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точнее понимать условия задач, находить числа, знаки и ключевые слова, которые подсказывают, что нужно сделать сначала и какой ответ ожидается.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исторических текстов ученик быстрее замечает даты, имена, события и причины, а затем легче связывает факты в понятную последовательность.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 биологии учат находить названия органов, животных и явлений природы. Это помогает лучше понимать определения, схемы и короткие объяснения в учебнике.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по географии школьник распознаёт названия стран, городов, рек и направлений. Так проще работать с картой, легендой и короткими описаниями местности.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интереса к привычке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чтения в 6 классе: от первого интереса к устойчивой учебной привычке.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читать на английском регулярно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24425" y="1180319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незнакомых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слишком много новой лексики, ученик быстро теряет смысл и начинает читать медленнее. Помогают картинки, знакомая тема и краткое предварительное объяснение ключевых слов.
</a:t>
            </a:r>
            <a:endParaRPr lang="en-US" sz="1474" dirty="0"/>
          </a:p>
        </p:txBody>
      </p:sp>
      <p:sp>
        <p:nvSpPr>
          <p:cNvPr id="11" name="Text 3"/>
          <p:cNvSpPr txBox="1"/>
          <p:nvPr/>
        </p:nvSpPr>
        <p:spPr>
          <a:xfrm>
            <a:off x="624425" y="1899154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фразы с несколькими идеями трудно держать в памяти одновременно. Удобнее начинать с коротких текстов, где смысл легче разделить на части и проверить по абзацам.
</a:t>
            </a:r>
            <a:endParaRPr lang="en-US" sz="1474" dirty="0"/>
          </a:p>
        </p:txBody>
      </p:sp>
      <p:sp>
        <p:nvSpPr>
          <p:cNvPr id="12" name="Text 4"/>
          <p:cNvSpPr txBox="1"/>
          <p:nvPr/>
        </p:nvSpPr>
        <p:spPr>
          <a:xfrm>
            <a:off x="624425" y="2617989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 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не всегда хватает сил на длинное чтение. Если выбрать небольшой текст и поставить простую цель, например понять главную мысль, начать намного легче.
</a:t>
            </a:r>
            <a:endParaRPr lang="en-US" sz="1474" dirty="0"/>
          </a:p>
        </p:txBody>
      </p:sp>
      <p:sp>
        <p:nvSpPr>
          <p:cNvPr id="13" name="Text 5"/>
          <p:cNvSpPr txBox="1"/>
          <p:nvPr/>
        </p:nvSpPr>
        <p:spPr>
          <a:xfrm>
            <a:off x="624425" y="3336824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Отвлекающий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на телефоне и лишние вкладки мешают сосредоточиться. Для чтения лучше выделить спокойное время, убрать лишние раздражители и держать перед глазами только нужный текст.
</a:t>
            </a:r>
            <a:endParaRPr lang="en-US" sz="1474" dirty="0"/>
          </a:p>
        </p:txBody>
      </p:sp>
      <p:sp>
        <p:nvSpPr>
          <p:cNvPr id="14" name="Text 6"/>
          <p:cNvSpPr txBox="1"/>
          <p:nvPr/>
        </p:nvSpPr>
        <p:spPr>
          <a:xfrm>
            <a:off x="624425" y="4055658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кажется далёкой, читать не хочется. Помогают знакомые сюжеты, крупный шрифт, короткие задания и тексты о школьной жизни, спорте или животных.
</a:t>
            </a:r>
            <a:endParaRPr lang="en-US" sz="14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39656"/>
            <a:ext cx="4206300" cy="2010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читателя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действия, которые помогают читать чаще, понимать текст лучше и запоминать новые английские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и разнообразнее практика, тем быстрее растут понимание текста и запас активных слов.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разделу чтения в 6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 синего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мальчик стоит на берегу и смотрит на волны. Один ученик представляет яркое солнце и лёгкий ветер, другой — серое небо и тихий вечер. Один текст, а образы у читателей получаются разные.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на холме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входит в дом с закрытыми окнами и скрипучей дверью. Кто-то видит заброшенное здание, кто-то — уютный дом с тайной комнатой. Чтение заставляет дорисовывать детали, которых нет в тексте.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 записка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истории кот находит бумажку на столе и уносит её в сад. Для одного читателя это смешная сцена, для другого — начало приключения. Воображение помогает сделать историю живой и запоминающейся.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воображение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улучшается благодаря чтению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не только добавляет новые слова, но и помогает быстрее замечать знакомые структуры в 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растут словарь и понимание текста, а вместе с ними — уверенность в работе с английским.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результатов регулярного чтения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на 1–2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рассказы удобно читать за один урок или дома без усталости. В них легко найти героя, проблему и итог, а затем быстро проверить понимание вопросами.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помогают видеть живую речь и повторяющиеся фразы. Они полезны для чтения вслух, потому что ученику проще понять, кто говорит и о чём идёт разговор.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Мини-биографии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знакомят с фактами о людях, их увлечениях и достижениях. В них часто встречаются даты, место жизни и простые описания, которые удобно находить в тексте.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животных обычно вызывают интерес и содержат понятную лексику. Они помогают замечать названия действий, частей тела и мест обитания без лишней перегрузки.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короткие статьи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простые статьи о праздниках или спорте подходят для первого чтения нового материала. Иллюстрации поддерживают смысл и помогают переходить к более длинным текстам.
</a:t>
            </a:r>
            <a:endParaRPr lang="en-US" sz="1497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для тренировки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ежедневная практика работает лучше редких длинных занятий: навык растёт постепенно, а новые слова запоминаются прочнее.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раздела по чтению для 6 класса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регулярного чтения в день уже достаточно, чтобы заметно укреплять понимание текста и уверенность в английском.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Reading really is great!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делает английский понятнее и интереснее: оно развивает словарь, помогает замечать грамматику в контексте и учит работать с текстом спокойно, регулярно и уверенно.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2026-05-30T17:11:32Z</dcterms:created>
  <dcterms:modified xsi:type="dcterms:W3CDTF">2026-05-30T17:11:32Z</dcterms:modified>
</cp:coreProperties>
</file>