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Взаимоотношения в семье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характер и ценности, влияя на развитие и поддержку подростков.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семьи изменялись от больших общин до небольших ядерных семей. Современные семьи ориентированы на взаимное уважение, эмоциональную близость и самостоятельность детей, отражая социальные и культурные изменения.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семейных отношений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современных семейных моделей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семьи с чёткими ролями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традиционных семьях отец обычно глава семьи, мать отвечает за дом и воспитание. Такие модели сохраняются в сельских и консервативных общинах, где традиции играют важную роль.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партнерские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семьи стремятся к равному разделению обязанностей. Оба родителя участвуют в уходе за детьми и ведении хозяйства, что способствует гибкости и взаимопониманию.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семей с одним родителем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однопарентальных семей связано с социальными изменениями. Такие семьи сталкиваются с особыми трудностями, требующими поддержки сообщества и общества.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 передают жизненный опыт, поддерживают и участвуют в воспитании, особенно при совместном проживании.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обеспечивают безопасность и передают жизненно важные ценности, формируя основу воспитания и стабильности.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ответственности, помогают по дому и развивают социальные умения, взаимодействуя с близкими ежедневно.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членов семьи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получающие внимание и поддержку, демонстрируют высокую самооценку и эмоциональную устойчивость, что положительно влияет на их развитие и успехи.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формирует уверенность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активное участие родителей в учёбе способствует лучшим результатам в школе и развитию дисциплины у подростков.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Вовлечённость родителей улучшает успеваемость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сотрудничества и коммуникации, приобретённые в семье, становятся фундаментом для здоровых отношений вне дома и успешной адаптации в обществе.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общение как основа социальных навыков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развитие личности ребёнка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в семье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беседы и умение внимательно слушать создают атмосферу доверия и взаимопонимания.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выражение эмоций словами помогает избегать недоразумений и укрепляет отношения.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аргументированно объяснять свою точку зрения способствует разрешению конфликтов без агрессии.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чувств и неумение слушать мешают эффективному общению и могут ухудшать семейный климат.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решения семейных конфликтов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от выявления проблемы до реализации решения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поддержки и взаимопомощи в семье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помощь в сложные моменты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болезни или потере работы семья обеспечивает необходимую поддержку, помогая пережить трудности и сохраняя стабильность для всех членов.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помощь при учёбе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дети помогают младшим с домашними заданиями, а родители создают условия для успешного обучения, стимулируя интерес к знаниям.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разговоры и поощрения успехов способствуют мотивации и укрепляют эмоциональную связь между членами семьи.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создают общее пространство, укрепляя чувство единства и принадлежности всех членов семьи.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праздники и ритуалы формируют позитивные воспоминания и способствуют укреплению связей между поколениями.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родословной углубляет понимание семейной истории и способствует сохранению культурного наследия.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семейных традиций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ВЦИОМ,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задействуются в домашних делах чаще и раньше, чем мальчики, особенно в семьях с одним ребёнком.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равномерное распределение задач наблюдается в полных и многодетных семьях, что способствует развитию ответственности у детей.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домашних обязанностей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 семье строится на искренности, открытых разговорах и верном выполнении данных обещаний, что создает атмосферу безопасности и уважения среди всех её членов.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доверия помогает снижать напряжение и конфликты, позволяет детям открыто делиться мыслями, а родителям — лучше понимать переживания подростков и уважать личное пространство.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доверия в семейных отношениях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Экзамены, переезд и финансовые трудности усиливают эмоциональное напряжение, влияя на коммуникацию и взаимопонимание между членами семьи.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уважение помогают семьям сохранять сплоченность, создавая пространство для совместного решения возникающих проблем и вызовов.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сохранять баланс между индивидуальными целями и семейными интересами, чтобы минимизировать влияние стресса и укрепить отношения внутри дома.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на семью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77981"/>
            <a:ext cx="4152000" cy="18622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семьи РФ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Поколенческие конфликты обычно связаны с разницей в мировоззрении и ценностях, обостряются в подростковом возрасте и решаются через диалог. Сверстниковые конфликты менее устойчивы и связаны с повседневными вопросами.
</a:t>
            </a:r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конфликты способствуют формированию зрелости, а сверстниковые — развитию навыков коммуникации.
</a:t>
            </a:r>
            <a:endParaRPr lang="en-US" sz="99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конфликтов между поколениями и сверстниками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примеры отношений между братьями и сёстрами
</a:t>
            </a:r>
            <a:endParaRPr lang="en-US" sz="187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увлечения способствуют укреплению связей и дают возможность проводить время вместе с удовольствием и пользой.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трудных ситуациях формирует доверие и учит детей заботиться друг о друге вне зависимости от обстоятельств.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семейных делах развивает чувство ответственности, готовит к решению конфликтов и способствует взаимопониманию.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правильном подходе родителей соперничество между братьями и сёстрами может преобразоваться в крепкую дружбу и взаимовыручку.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задают тон поведению детей, демонстрируя уважение и трудолюбие. Такой пример помогает детям усвоить нормы и ценности, важные для успешной социализации и личного развития.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пример и формирование ценностей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воспитание включает установление правил и границ при одновременной эмоциональной поддержке. Это помогает детям чувствовать себя в безопасности и развивать самостоятельность.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дисциплины и поддержки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Авторитарный стиль требует подчинения, демократический строится на диалоге, а попустительский — на свободе выбора. Выбор метода влияет на уровень ответственности и самостоятельности ребёнка.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стили воспитания и их влияние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в воспитании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обсуждения и постепенное привыкание к новым условиям облегчают адаптацию подростков к переменам в семье.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 меняет привычный уклад семьи, часто вызывая у детей стресс и тревогу относительно будущего и стабильности.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обоих родителей после развода помогает сохранить чувство безопасности и уверенности ребёнка.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разводов на детей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хобби и совместное времяпрепровождение
</a:t>
            </a:r>
            <a:endParaRPr lang="en-US" sz="2377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 как способ сближения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укрепляет не только здоровье, но и отношения внутри семьи. Совместные занятия формируют командный дух и развивают навыки сотрудничества и общения.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объединяет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 над творческими проектами, например изготовлением поделок, способствует развитию взаимопонимания и креативности, а также помогает лучше узнать интересы друг друга.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просмотр фильмов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досуга вместе — возможность расслабиться, обсудить впечатления и наладить доверительные отношения между членами семьи всех возрастов.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условиях цифровых технологий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коммуникации позволяют поддерживать связь с дальними родственниками через видеозвонки и мессенджеры, что расширяет семейное общение.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смартфоны создают новые возможности для совместных занятий — от онлайн-игр до творческих проектов, объединяющих членов семьи.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важно контролировать время в сети, чтобы виртуальное общение не заменяло живое и эмоционально насыщенное взаимодействие.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цифровыми технологиями и реальным совместным времяпрепровождением способствует укреплению семейных отношений и взаимопонимания.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укрепления семейных отношений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обсуждения событий дня и поддержка друг друга создают доверительную атмосферу и помогают совместно справляться с трудностями.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проекты, такие как садоводство или приготовление пищи, развивают командный дух и усиливают эмоциональную связь между членами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крепких семейных отношений для подростков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основу эмоциональной безопасности, способствует развитию уверенности и навыков взаимодействия, что важно для успешной социализации и гармоничного личностного роста.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2026-05-07T02:59:09Z</dcterms:created>
  <dcterms:modified xsi:type="dcterms:W3CDTF">2026-05-07T02:59:09Z</dcterms:modified>
</cp:coreProperties>
</file>