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Фигурки из кубиков и их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помогают увидеть объём, симметрию и форму в пространстве.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как понятная модель объёма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одинаковых кубиков легко собирать, считать и сравнивать фигурки. Они помогают понять, как из простых элементов получается объёмное тело, и учат читать вид спереди, сверху и сбоку.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куба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Грань куба — это квадрат. У любого куба шесть одинаковых граней, и они образуют замкнутое тело без отверстий.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куба равны по длине. Всего их двенадцать, а в каждой вершине сходятся три ребра, образуя угол.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грани параллельны, а соседние пересекаются под прямым углом. Эти свойства удобно использовать при описании фигур из кубиков.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 и рёбра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хорошо видно, где проходит каждое ребро и какие стороны куба являются соседними. Подписи помогают быстро запомнить названия элементов.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 его элементы на схеме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и расположение граней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Отдельным цветом можно выделить противоположные грани и вершины, в которых сходятся три ребра. Такая наглядность делает описание куба точным и понятным.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фигур из разного числа кубиков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удобно сравнивать не только количество элементов, но и сложность сборки фигур.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кубиков, тем не обязательно выше фигура: форма и устойчивость зависят от расположения элементов.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условиям учебного сравнения фигур из кубиков.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соединяются одинаковые кубики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моделях кубики чаще соединяют по граням. Так проще считать элементы, строить ряды и собирать аккуратные фигуры.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по грани позволяет получать прямоугольные блоки, углы, ступеньки и другие модели, которые удобно изображать в тетради.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кубики соприкасаются только по ребру или вершине, модель обычно становится менее устойчивой и хуже подходит для учебных построений.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94478"/>
            <a:ext cx="4022400" cy="1603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одинаковое число кубиков может давать разные по форме и виду модели.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кубиков меняет внешний вид, число открытых граней и общую форму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моделей из одинаковых кубиков.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простых фигур из кубиков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кубических единиц составляет объём фигуры, если она собрана из семи единичных кубиков.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Единичный куб помогает измерять объём без сложных вычислений: достаточно посчитать все одинаковые элементы и получить объём составной модели.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объёма через единичный куб, школьный курс математики 6 класса.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собрать фигурку из кубиков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модели в учебном задании.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170" y="841900"/>
            <a:ext cx="2970810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280600"/>
            <a:ext cx="22500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сечение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— это фигура, которая возникает при разрезе тела плоскостью. У куба оно может быть квадратом, прямоугольником или треугольником, если плоскость проходит по-разному.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куба и составных фигур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3396750" y="1280600"/>
            <a:ext cx="23505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сечения бывают разными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Диагональный разрез даёт одну форму, а разрез через рёбра — другую. Это помогает понять, что одна и та же объёмная модель может иметь несколько сечений.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сечения встречаются чаще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 разреза дают разные контуры, поэтому одна и та же модель может иметь несколько вариантов сечения.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получаются квадрат и прямоугольник; наклонные разрезы сложнее и реже дают шестиугольник.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по теме «Сечения куба», данные для схемы условные, 2025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сверху, спереди и сбоку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сверху показывает, где именно стоят кубики на плоскости. По нему удобно считать основание, замечать пустые клетки и сравнивать расположение элементов в разных моделях.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спереди отражает высоту фигурки. Он помогает увидеть, сколько уровней в каждом столбике, и проверить, совпадает ли реальная постройка с чертежом.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сбоку показывает глубину модели. Вместе три вида позволяют восстановить фигурку без прямого образца и быстро найти ошибку в расположении кубиков.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части по обе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мысленно разделить фигуру пополам, её части совпадают по форме и размеру. Такая конструкция выглядит уравновешенно и легко проверяется по клеткам или кубикам.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фигурах из кубиков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на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помогает точно сравнить левую и правую части. Если одна сторона не повторяет другую, фигура уже не будет симметричной.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поверхность при соединении кубиков
</a:t>
            </a:r>
            <a:endParaRPr lang="en-US" sz="2598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кубик закрывает часть уже существующих граней и почти не увеличивает внешнюю поверхность так же быстро, как объём.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плотнее соединение по граням, тем меньше открытых поверхностей приходится на один кубик; у компактных блоков рост замедляется сильнее.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модель подсчёта открытых граней у составных фигур, 2025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1" y="1098283"/>
            <a:ext cx="176250" cy="15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4894" y="3103941"/>
            <a:ext cx="176250" cy="156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2498" y="3096535"/>
            <a:ext cx="150043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фигурами из кубиков
</a:t>
            </a:r>
            <a:endParaRPr lang="en-US" sz="2505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видимые кубики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о скрытых элементах в основании и берут только то, что видно снаружи. Из-за этого общее число кубиков получается меньше правильного.
</a:t>
            </a:r>
            <a:endParaRPr lang="en-US" sz="1275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слои и высоту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Фигуру могут оценить только по самой высокой точке, не учитывая остальные уровни. Правильнее считать каждый слой отдельно и проверять модель по порядку снизу вверх.
</a:t>
            </a:r>
            <a:endParaRPr lang="en-US" sz="1238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грань и ребро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грань — это квадратная поверхность, а ребро — линия пересечения граней. Если перепутать эти элементы, описание фигуры становится неточным.
</a:t>
            </a:r>
            <a:endParaRPr lang="en-US" sz="1275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сверяют вид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сверху помогает быстро проверить, сколько кубиков стоит в основании и нет ли лишних элементов. Без этой проверки легко пропустить ошибку в форме.
</a:t>
            </a:r>
            <a:endParaRPr lang="en-US" sz="12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425579"/>
            <a:ext cx="4336500" cy="20725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разных фигур из кубиков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одинаковое число кубиков не гарантирует одинаковую форму, высоту или устойчивость.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устойчивость сильнее всего влияет площадь основания: широкие и низкие фигуры стоят надёжнее, чем высокие и узкие.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учебных моделей из кубиков, 2025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фигуру по описанию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модели по числу кубиков, видам и симметрии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38" y="1925990"/>
            <a:ext cx="33420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7063" y="1955690"/>
            <a:ext cx="3435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6575" y="1925990"/>
            <a:ext cx="292425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9663" y="1925990"/>
            <a:ext cx="33420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кубические модели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Конструкторы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удобно соединять в устойчивые постройки и быстро перестраивать. Это развивает точность, внимание к деталям и умение следовать образцу.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Кубическая форма часто используется в игровых элементах, потому что её легко перемещать, считать и сравнивать по размеру и положению на поле.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Коробки и модули часто строят по принципу кубических блоков. Такая форма помогает рационально использовать пространство и удобнее складывать предметы.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Пиксельная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маленьких одинаковых элементов создают узнаваемые изображения и объёмные модели. Это хороший пример связи математики с визуальным оформлением.
</a:t>
            </a:r>
            <a:endParaRPr lang="en-US" sz="14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устойчивости фигур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зависит не только от числа кубиков, но и от того, как далеко распределён вес относительно опоры.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фигуры с большой площадью опоры устойчивее; высокие и узкие конструкции требуют более осторожной сборки.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шкала устойчивости моделей из кубиков, 2025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помогают увидеть геометрию в объёме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из кубиков показывают, как связаны объём, сечения, симметрия и устойчивость. Разбирая такие модели, легче считать, сравнивать формы и уверенно работать с пространственными задачами.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2026-05-24T16:39:12Z</dcterms:created>
  <dcterms:modified xsi:type="dcterms:W3CDTF">2026-05-24T16:39:12Z</dcterms:modified>
</cp:coreProperties>
</file>