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Значение и охрана птиц. Происхождение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важны для природы, но многие виды сейчас на грани исчезновения.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научные взгляды на птиц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птиц началось ещё в античные времена с систематизацией Аристотелем. Археоптерикс, найденный в Германии, считается древним переходным видом между рептилиями и птицами, что отражает эволюционное развитие.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функционировании экосистем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виды участвуют в обмене веществ в водоёмах, улучшая качество воды и здоровье экосистемы.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насекомых-вредителей и мелких грызунов, поддерживая баланс и биоразнообразие природных сообществ.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опыляют цветковые растения и распространяют семена, что способствует росту и поддержанию растительных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птиц существенно различается по регионам, отражая климат и экосистемы каждого континента.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обладает самым большим разнообразием птиц, что связано с её богатой природой.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BirdLife International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 по континентам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природные индикаторы окружающей среды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домового воробья и ласточки свидетельствует о загрязнении воздуха и потере среды обитания в городах. Это отражает общее ухудшение экологической ситуации в населённых пунктах.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численности городских птиц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птиц в Красную книгу связано с разрушением экосистем. Нарушение баланса влияет на выживание видов, показывая важность сохранения среды обитания.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 и баланс природы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чувствительны к перепадам температур и загрязнению воды, что влияет на их миграционные маршруты и размножение. Их поведение сигнализирует о состоянии экологии.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климатические изменения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 певчие птицы уничтожают вредителей, таких как гусеницы, жуки и тля, уменьшая вред для сельскохозяйственных культур.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птиц способствует повышению плодородия почвы и уменьшает необходимость в использовании химических пестицидов для защиты растений.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птицы, например совы и ястребы, контролируют популяции грызунов, снижая их численность на полях, что помогает сохранить урожай.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птиц для сельского хозяйства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 и экономике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птиц широко представлены в мифах, символах и традициях различных народов. Перья и яйца применялись в декоративном и ритуальном контексте.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— важная отрасль, обеспечивающая производство яиц, мяса и пуха. Эта деятельность приносит доход и способствует развитию сельских территорий.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вклад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такие как журавль, демонстрируют рост популяции благодаря мерам охраны, в то время как другие продолжают сокращаться.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постоянного мониторинга и активных мер для сохранения редких видов.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птиц в Красной книге России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птиц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природных мест обитания из-за вырубки лесов и осушения болот лишает птиц привычных гнёзд и питания.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пестицидами и тяжелыми металлами негативно влияет на здоровье и размножение птиц.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с линиями электропередачи и строительными объектами приводят к травмам и гибели птиц.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незаконный отлов уменьшают популяции, угрожая исчезновением отдельных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118702"/>
            <a:ext cx="4535700" cy="16208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исчезновение видов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факторы влияют на популяции птиц, приводя к их сокращению и угрожая выживанию.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факторов требует комплексных мер охраны и исследования для предотвращения исчезновения птиц.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общество охраны природы (МОС)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редкими считаются белый аист, обитающий в южных и центральных регионах, а также чёрный журавль и орлан-белохвост, распространённые в Сибири и на дальневосточных территориях.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этих видов — разрушение мест гнездования, незаконная охота и уменьшающаяся кормовая база. Для их защиты введены специальные меры охраны и мониторинг численности.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птиц России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по охране птиц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начала глобальный мониторинг птиц, координируя усилия по охране перелётных и местных видов во многих странах.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 год — Создание BirdLife International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государствах реализуются программы по возрождению исчезающих птиц с участием научных и общественных организаций.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2000–настоящее время — Проекты по восстановлению популяций
</a:t>
            </a:r>
            <a:endParaRPr lang="en-US" sz="1448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Межгосударственный договор обеспечил охрану международных перелётных коридоров, способствуя сохранению мигрирующих видов птиц.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 год — Соглашение AEWA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Министерство охраны природы РФ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охраняемой природной территории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искусственных гнездовий, таких как скворечники и платформы, помогает обеспечить удобные места для размножения птиц в естественной среде.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местных жителей к экологическим инициативам способствует формированию ответственности и информированности о необходимости сохранять птиц.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природоохранных кампаний и введение ограничений на охоту во время гнездового периода снижает угрозы для птенцов и взрослых птиц.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расширение особо охраняемых природных территорий способствует сохранению ключевых биотопов и среды обитания редких видов птиц.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охраны птиц на местах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принимают активное участие в строительстве и установке скворечников, а также в наблюдениях за гнёздами, что развивает у них экологическое сознание и навыки наблюдения.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акциях, таких как «Покормите птиц!» и «День птиц», а также ведение дневников наблюдений способствует формированию заботливого отношения к природе и расширению знаний.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школьников в охране пернатых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анатомические данные подтверждают эволюцию птиц от древних архозавров через переходные формы в течение миллионов лет.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развитие признаков, таких как оперение и лёгкий скелет, обеспечило успешное разнообразие современных видов птиц.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птиц: родословная схема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палеонтологические исследования, 2023
</a:t>
            </a:r>
            <a:endParaRPr lang="en-US" sz="11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Археоптерикс: переходное звено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имел перья и мог планировать, но при этом обладал зубами и зубчатым хвостом, что делает его важнейшим свидетельством эволюционного перехода.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сочетание рептилий и птиц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археоптерикса, найденные в Германии, датируются 150 миллионами лет и заложили основу для понимания происхождения птиц от динозавров.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из Баварии — открытие эпохи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птиц от рептилий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клюв без зубов, что облегчает вес и улучшает аэро­динамику при полёте, в отличие от зубастых челюстей рептилий.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 лёгкий и полый, обеспечивая максимальное облегчение веса без потери прочности, что способствует эффективному полёту.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теплокровные, поддерживают стабильную температуру тела и обладают сложным социальным поведением, включая миграции и заботу о потомстве.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перьев и развитые крылья обеспечивают терморегуляцию и способность к полёту, отсутствующие у большинства рептилий.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ДНК и палеонтология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выявил тесную связь между птицами и хищными динозаврами, подтверждая их общих предков и эволюционное сходство.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Китае, включая находки Синонитозавра и Микрораптора с оперением, расширяют понимание пернатой фауны мезозойской эры.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палеонтологические находки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сохраняют экологическое равновесие и дают шанс понять эволюцию. Их защита требует объединённых усилий общества, государства и образовательных институтов для устойчивого будущего.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наше природное наследие и будущее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2026-05-08T19:58:28Z</dcterms:created>
  <dcterms:modified xsi:type="dcterms:W3CDTF">2026-05-08T19:58:28Z</dcterms:modified>
</cp:coreProperties>
</file>