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Расы и народы мира: люди на одной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 миллиардов людей — один вид Homo sapiens, но разнообразие внешности и культур огромно.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не только природные условия, но и людей: где живут народы и почему именно так расселяются. На распределение влияют климат, история переселений и развитие государств. Поэтому карта населения мира показывает огромное разнообразие языков и культур.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географии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раса и что такое народ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 — это исторически сложившаяся группа людей с похожими внешними признаками: цветом кожи, формой волос и чертами лица. Эти признаки передаются и наследуются в семьях, но не являются единственной «мерой»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(этнос) — это общность людей, связанная языком, культурой, традициями, памятью о прошлом и самоназванием. Важно, что человек может относиться к этносу и одновременно жить в определённом государстве.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человек одновременно «принадлежит» двум уровням: к народу по культуре и самосознанию и к государству по месту жизни и гражданству. Эти связи могут совпадать, а иногда различаются у разных семей.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не возникают мгновенно: их формируют совместные условия жизни, общая история и общение между группами людей. Поэтому внешность — только один из признаков, а культурная принадлежность складывается сложнее.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народ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факторов, которые постепенно связывают людей в единый этнос.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Европеоидная раса: где живут её представители
</a:t>
            </a:r>
            <a:endParaRPr lang="en-US" sz="2729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лица — одна природная зона расселения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к европеоидной расе относили многие народы Европы и части Северной Африки, Западной и Южной Азии. При этом различия во внешности внутри группы заметны: встречаются и более светлые, и более тёмные оттенки кожи. 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 Ближний Восток: множество вариантов одного облика
</a:t>
            </a:r>
            <a:pPr algn="ctr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этой группы внешний облик может существенно отличаться: бывают разные цвета глаз и волос, разная форма лица. Поэтому «одинаковость» здесь условна. На карте обычно показывают разные регионы — от Кавказа до Ближнего Востока — чтобы увидеть разнообразие.
</a:t>
            </a:r>
            <a:endParaRPr lang="en-US" sz="81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Индия: контрасты в деталях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 о расселении, важно помнить, что группы людей связаны не только внешностью, но и историей. В примерах соседствуют регионы Европы и Индии, где разнообразие внешних признаков особенно наглядно. Для иллюстрации обычно используют карту с примерами жителей разных стран.
</a:t>
            </a:r>
            <a:endParaRPr lang="en-US" sz="8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Азии и их особенности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языков на одном материке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сосуществуют десятки языков, религий и культур. Это означает, что даже при общей географии люди могут по-разному говорить, праздновать и вести повседневные дела.
</a:t>
            </a:r>
            <a:endParaRPr lang="en-US" sz="1243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очень разное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населения характерны тёмные прямые волосы, смуглая кожа и узкий разрез глаз, но это лишь один из вариантов. Внутри Азии внешность людей существенно отличается между регионами и народами.
</a:t>
            </a:r>
            <a:endParaRPr lang="en-US" sz="1155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 веры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в Азии неодинаковы: где-то широко распространены исламские, буддийские или индуистские представления. Из-за этого отличаются праздники, правила поведения и даже некоторые семейные обряды.
</a:t>
            </a:r>
            <a:endParaRPr lang="en-US" sz="1113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связана с природой
</a:t>
            </a:r>
            <a:pPr algn="ctr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пустыни, равнины и влажные районы дают разный опыт жизни. Поэтому у народов формируются свои способы хозяйства, свои формы одежды и свои любимые блюда.
</a:t>
            </a:r>
            <a:endParaRPr lang="en-US" sz="12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Африки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известна огромным этническим и языковым разнообразием: здесь живут тысячи народов и племён. Число языков превышает 2000, а значит, люди часто различаются не только традициями, но и способом говорить.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различия между группами связаны с природными зонами и условиями жизни. Там, где удобнее пасти скот, развиваются традиции пастушества; рядом могут жить земледельцы. 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переселений и контакты между общинами тоже влияли на формирование народов. Поэтому в Африке можно встретить и сельские сообщества, и жителей крупных городов, ведущих разные виды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народы мира по численности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на диаграмме даны как учебные ориентиры порядка величин: они помогают увидеть разницу масштаба между крупнейшими и меньшими по численности народами.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часть народов объединяет сотни миллионов людей, а другие значительно меньше. Из этого следует, что расселение населения по планете распределено очень неравномерно.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относительные величины для сравнения (точные официальные цифры в задании не приведены).
</a:t>
            </a:r>
            <a:endParaRPr lang="en-US" sz="11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71462"/>
            <a:ext cx="4166100" cy="24690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народ и регион проживания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язык, пример народа и место, где этот народ особенно распространён.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 часто объединяет несколько народов, а один народ может жить в разных странах. Однако язык и регион проживания обычно тесно связаны историей расселения.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учебного курса (данные соответствуют указанным в задании примерам).
</a:t>
            </a:r>
            <a:endParaRPr lang="en-US" sz="13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много народов на сравнительно небольшой территории
</a:t>
            </a:r>
            <a:endParaRPr lang="en-US" sz="2051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 рядом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живут русские, немцы, французы, итальянцы, поляки, испанцы, англичане и многие другие народы. Даже на сравнительно небольшой площади соседствуют разные культуры и традиции.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Индоевропейская семья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европейских языков относится к индоевропейской языковой семье. Поэтому языки могут быть похожими по звучанию и некоторым словам, но при этом различаются в правилах и традициях общения.
</a:t>
            </a:r>
            <a:endParaRPr lang="en-US" sz="127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миграций и государств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культурное разнообразие Европы повлияли миграции, образование государств и торговые связи. В результате на одном континенте сложилось много национальных традиций, которые продолжают развиваться сегодня.
</a:t>
            </a:r>
            <a:endParaRPr lang="en-US" sz="11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самый большой и самый населённый материк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сосредоточена большая часть населения Земли: многие города выросли вокруг рек, удобных равнин и торговых путей. Здесь расположены самые густонаселённые страны, где люди живут плотно и постоянно.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включает пустыни, высокие горы и влажные районы. Условия жизни сильно различаются, поэтому образ труда, питание и привычки людей нередко становятся разными даже на сравнительно близких расстояниях.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 помогает объяснить многообразие народов, языков и религий. Отсюда различия в традиционной одежде и кухне, а также в обычаях, которые передаются из поколения в поколение.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континент языков и традиций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распространены языковые семьи банту, нило-сахарские, кушитские и афроазиатские. На одной территории люди могут говорить на разных языках и сохранять собственные традиции, включая семейные обряды и формы приветствий.
</a:t>
            </a:r>
            <a:endParaRPr lang="en-US" sz="1399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тоже может быть разным: где-то преобладают земледельцы, где-то пастухи-кочевники, а в крупных городах развивается ремесло и торговля. Это влияет на питание, одежду и устройство жилищ, поэтому культурные различия хорошо видны.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Америка: смешение народов и культур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цивилизации доколумбовой Америки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прихода европейцев на материках жили коренные народы, создававшие собственные государства и традиции. Среди них были майя, ацтеки и многочисленные сообщества андского региона.
</a:t>
            </a:r>
            <a:endParaRPr lang="en-US" sz="113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 переселения после встреч с Европой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европейской экспансии в Америку активнее перемещались люди из Европы и Африки, а также распространялись новые языки, религии и хозяйственные навыки. Так появлялись смешанные общества.
</a:t>
            </a:r>
            <a:endParaRPr lang="en-US" sz="113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века: новые миграционные волны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позднее время переселения продолжались, и города становились многонациональными. В культуре многих стран заметны сочетания элементов разных континентов, а состав населения продолжает меняться.
</a:t>
            </a:r>
            <a:endParaRPr lang="en-US" sz="11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островной регион особенно бережно сохраняет языки и обряды благодаря удалённости от больших материков.
</a:t>
            </a:r>
            <a:endParaRPr lang="en-US" sz="152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помогло многим народам сохранить языки, танцы, обряды и морские традиции. Это видно и в культуре народов Океании, живущих на островах Тихого океана.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школьных курсов географии (обобщённое объяснение влияния островной изоляции на культурные традиции).
</a:t>
            </a:r>
            <a:endParaRPr lang="en-US" sz="13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всего людей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приходятся на Азию и Африку: здесь живёт больше людей, а значит, плотность расселения и число культурных традиций особенно велики.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крупнейшие регионы по населению поддерживают и более заметное культурное разнообразие. Наименьшие показатели у Австралии и Океании объясняются меньшей численностью населения.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уровня о распределении населения мира по регионам (точные значения зависят от выбранного года и источника).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85139"/>
            <a:ext cx="4392900" cy="22416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смешивались культуры в истории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События, связанные с торговлей, географическими открытиями и перемещениями людей, меняли состав населения и культурные привычки. В результате появлялись новые связи между народами и формировались смешанные общества.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 происходило не случайно, а через конкретные каналы — торговлю, колонизацию и миграции. Эти процессы создавали долговременные связи между разными регионами.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по истории и географии: обобщение типовых примеров культурных контактов.
</a:t>
            </a:r>
            <a:endParaRPr lang="en-US" sz="12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внешних признаков к культурной принадлежности
</a:t>
            </a:r>
            <a:endParaRPr lang="en-US" sz="2455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логика связи признаков и принадлежности (на основе учебной схемы).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делить людей на главных и второстепенных
</a:t>
            </a:r>
            <a:endParaRPr lang="en-US" sz="219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рассматривает всех людей как представителей одного биологического вида. Это означает, что различия между людьми не дают оснований считать кого-то «выше» или «ниже» по природе.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различия внутри одного народа могут быть заметными и иногда больше, чем между разными народами. Поэтому деление людей на группы по внешности не объясняет различия в ценности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человеческое отношение начинается с уважения: важно отказываться от насмешек и стереотипов. Культура общения помогает сохранить достоинство каждого и уменьшает конфликты.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делает мир интереснее: люди по-разному говорят, трудятся и создают традиции. Когда мы понимаем это, легче поддерживать мирное соседство и учиться друг у друга.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и массовые танцы: когда музыка объединяет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или у моря проходят фестивали, где звучат местные мелодии и собираются семьи. Участники надевают традиционные костюмы и танцуют по узнаваемым ритмам. Такой праздник становится способом сохранить историю народа и показать её гостям.
</a:t>
            </a:r>
            <a:endParaRPr lang="en-US" sz="816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на ткани и выразительность цвета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может рассказывать о регионе и традициях даже без слов. Например, яркий текстиль и характерный крой помогают узнавать культуру. Орнаменты часто связаны с праздниками и семейными событиями, поэтому одежда становится частью личной памяти.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и орнаменты: красота знаков и форм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культурах особое место занимают декоративные надписи и художественные линии. Арабская каллиграфия и разнообразные узоры превращают письмо в искусство. Похожим образом работают и орнаменты других народов: детали ритмично повторяются и создают ощущение гармонии.
</a:t>
            </a:r>
            <a:endParaRPr lang="en-US" sz="8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признаки народов мира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едино, а культуры народов разнообразны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Земли принадлежат к одному виду, но по-разному развивались из-за истории, географии и переселений. Уважение к разным народам помогает понимать мир, беречь соседство и ценить общее происхождение.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2026-05-13T00:28:42Z</dcterms:created>
  <dcterms:modified xsi:type="dcterms:W3CDTF">2026-05-13T00:28:42Z</dcterms:modified>
</cp:coreProperties>
</file>