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уровень: большая картина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жизнь на уровне клетки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живого на клеточном уровне
</a:t>
            </a:r>
            <a:endParaRPr lang="en-US" sz="3214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клеточном уровне видно, как живое сохраняет порядок: обменивается веществами, получает сигналы, растёт и размножается.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360000"/>
            <a:ext cx="6143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теория: основные идеи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Шлейден, Шванн и Вирхов показали, что клетка — не случайная частица ткани, а фундаментальная единица, из которой построены все организмы.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основа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связывает строение и работу живого: любая клетка выполняет собственные функции, но при этом подчиняется общим биологическим закономерностям.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принцип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 том, что новые клетки возникают только из уже существующих, объяснила рост, восстановление тканей и преемственность жизни.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жизни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93" y="1572874"/>
            <a:ext cx="2715214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типы и вирусы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 — более простые клетки: у них нет оформленного ядра, а наследственный материал находится в цитоплазме. К этой группе относятся бактерии и археи.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 являются клетками и не могут самостоятельно размножаться. Они используют клеточные механизмы хозяина, поэтому их рассматривают как особые биологические объекты.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устроены сложнее: их ДНК заключена в ядре, а в цитоплазме работают мембранные органоиды, обеспечивающие специализированные процессы.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 формы клеток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клеток различаются в десятки и сотни раз, а форма обычно отражает специализацию и условия работы.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биологические справочники; типичные размеры клеток, без привязки к одному источнику
</a:t>
            </a:r>
            <a:endParaRPr lang="en-US" sz="969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значительно меньше эукариотических клеток, а вытянутая или уплощённая форма помогает клеткам выполнять свои функции эффективнее.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18933"/>
            <a:ext cx="452400" cy="40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мембраны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отделяет клетку от внешней среды и создаёт границу, без которой невозможно поддерживать собственный химический состав и устойчивую работу внутренних процессов.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клетки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Белки-рецепторы улавливают сигналы из среды и помогают клетке распознавать другие клетки, гормоны и изменения условий вокруг неё.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сигналов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белки переносят нужные вещества через мембрану, обеспечивая поступление питательных молекул и удаление продуктов обмена.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Избирательный перенос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Липидный слой делает оболочку прочной и гибкой одновременно, поэтому клетка может сохранять форму и быстро реагировать на изменения.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защита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переноса веществ через мембрану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пути переноса веществ и различие между пассивными и энергозависимыми процессами.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 цитоскелет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2652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заполняет внутреннее пространство клетки и служит средой, в которой проходят многие химические реакции. В ней находятся органоиды, и именно здесь поддерживается постоянное движение молекул.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02649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348177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внутри клетки не прекращается: вещества перераспределяются, органоиды меняют положение, а сама клетка становится динамичной и способной быстро отвечать на сигналы.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48174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движение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3475414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образован белковыми нитями, которые работают как опорная система. Он помогает клетке сохранять форму, перемещать структуры внутри неё и участвует в делении.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3475412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Белковый каркас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фабрика в действии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можно назвать центром управления клетки: в нём хранится ДНК, а при транскрипции с неё считывается информация для синтеза РНК. Именно так запускается работа многих генов и задаётся направление клеточной активности.
</a:t>
            </a:r>
            <a:endParaRPr lang="en-US" sz="979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Ядро: хранение и команда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действуют как точные сборочные линии. Они читают информацию РНК и соединяют аминокислоты в белок, который затем будет выполнять структурную, ферментативную или транспортную функцию.
</a:t>
            </a:r>
            <a:endParaRPr lang="en-US" sz="1076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Рибосомы: сборка белков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ЭПС и аппарат Гольджи образуют единую систему обработки продуктов. ЭПС перемещает вещества по клетке, а аппарат Гольджи изменяет их, сортирует и упаковывает в пузырьки для дальнейшей доставки.
</a:t>
            </a:r>
            <a:endParaRPr lang="en-US" sz="1076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ЭПС и Гольджи: логистика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953116"/>
            <a:ext cx="3765900" cy="20601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ключевых терминов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определения помогают быстро ориентироваться в теме и связывать строение клетки с её работой.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ключевых терминов описывают наследственность, синтез, энергию, границу клетки и её внутреннюю организацию.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базовые определения клеточной биологии
</a:t>
            </a:r>
            <a:endParaRPr lang="en-US" sz="9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мембраны образуют у митохондрий систему, где клетка получает энергию для 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2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строение и функции митохондрий
</a:t>
            </a:r>
            <a:endParaRPr lang="en-US" sz="952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потребность клетки в работе, тем больше в ней митохондрий: это главный источник АТФ для активных процессов.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26" y="-8450"/>
            <a:ext cx="4475448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 фотосинтез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 — это органоид, где световая энергия превращается в химическую. В его мембранах расположен хлорофилл, который улавливает свет и запускает реакции фотосинтеза.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хлоропласта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процессе фотосинтеза вода и углекислый газ участвуют в синтезе органических веществ. Так растение создаёт собственный источник энергии и строительный материал для роста.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образуется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особенно важен для экосистем: он поставляет кислород и основу пищевых цепей. Без работы хлоропластов большинство живых организмов не получали бы органическое питание.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живой природы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работы с энергией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растительной клетке два процесса идут параллельно: один запасает энергию, другой высвобождает её для работы клетки.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о фотосинтезе и клеточном дыхании
</a:t>
            </a:r>
            <a:endParaRPr lang="en-US" sz="969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дыхание не дублируют, а дополняют друг друга: первый создаёт органические вещества, второй использует их для получения АТФ.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от роста к делению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клеточного цикла: интерфазу, подготовку и деление.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Митоз: последовательность и результат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митоза и их итог: сохранение наследственной информации в двух клетках.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Мейоз: зачем он нужен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уменьшает набор хромосом вдвое, поэтому после оплодотворения восстанавливается обычное число хромосом вида. Это необходимо для стабильности наследственной информации в поколениях.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набора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51282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митоза, здесь происходят два деления подряд. Сначала расходятся гомологичные хромосомы, затем — хроматиды, что приводит к образованию четырёх клеток.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1282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деления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466785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создаёт наследственное разнообразие: в нём происходит обмен участками между хромосомами и случайное распределение их по клеткам. Поэтому потомки отличаются друг от друга.
</a:t>
            </a:r>
            <a:endParaRPr lang="en-US" sz="1198" dirty="0"/>
          </a:p>
        </p:txBody>
      </p:sp>
      <p:sp>
        <p:nvSpPr>
          <p:cNvPr id="15" name="Text 7"/>
          <p:cNvSpPr txBox="1"/>
          <p:nvPr/>
        </p:nvSpPr>
        <p:spPr>
          <a:xfrm>
            <a:off x="466785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потомства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682287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мейоза — половые клетки или их предшественники. Без этого процесса половое размножение было бы невозможно, а генетическая изменчивость резко сократилась бы.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2287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размножения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геном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клетка содержит полный набор генов, но в начале развития активны лишь те участки ДНК, которые нужны для базовой жизнедеятельности.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включаются разные программы экспрессии генов. Это определяет синтез специфических белков, форму клетки и её способность выполнять строго определённую функцию.
</a:t>
            </a:r>
            <a:endParaRPr lang="en-US" sz="1528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формируются специализированные клетки: нейроны проводят сигналы, мышечные сокращаются, эпителиальные защищают поверхность и участвуют в обмене веществ.
</a:t>
            </a:r>
            <a:endParaRPr lang="en-US" sz="1528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общей ДНК к разным клеткам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0" y="1580263"/>
            <a:ext cx="3402300" cy="3096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Межклеточная связь и сигналинг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мембране клетки находятся рецепторы, которые распознают только подходящие сигнальные молекулы. Поэтому ответ возникает не у всех клеток сразу, а только у тех, которые способны «прочитать» сообщение.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и адресность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могут передаваться на разные расстояния: местно, через гормоны или по нервным волокнам. Способ передачи определяет скорость ответа и круг клеток-мишеней.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передачи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042250" y="3784385"/>
            <a:ext cx="4706400" cy="7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Градиенты молекул помогают клеткам ориентироваться в организме. Благодаря им согласуются развитие тканей, работа иммунной системы и согласованная деятельность органов.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042259" y="3372050"/>
            <a:ext cx="39234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процессов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800" y="1412720"/>
            <a:ext cx="3258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39995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150" y="1412720"/>
            <a:ext cx="3801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7150" y="3239995"/>
            <a:ext cx="3801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клетки: что нужно сохранять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Осмотический баланс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регулирует поступление воды и растворённых веществ, чтобы клетка не набухала и не теряла слишком много жидкости. Это основа осмотического равновесия.
</a:t>
            </a:r>
            <a:endParaRPr lang="en-US" sz="1076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постоянно обновляет повреждённые молекулы и структуры. Такой «ремонт» сохраняет работоспособность органоидов и предотвращает накопление ошибок в системе.
</a:t>
            </a:r>
            <a:endParaRPr lang="en-US" sz="1076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pH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Ферментные системы поддерживают нужную кислотность внутренней среды. Даже небольшие сдвиги pH меняют работу белков, поэтому контроль кислотно-щелочного баланса жизненно важен.
</a:t>
            </a:r>
            <a:endParaRPr lang="en-US" sz="1076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Утилизация отходов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Ненужные или дефектные белки и органоиды удаляются и перерабатываются. Это защищает клетку от перегрузки и помогает ей адаптироваться к изменяющимся условиям.
</a:t>
            </a:r>
            <a:endParaRPr lang="en-US" sz="10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основа жизни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объединяет строение, энергию и наследственность в единую систему. Именно на этом уровне становятся понятны рост, развитие, болезни и возможности современной биологии.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2026-07-25T22:29:32Z</dcterms:created>
  <dcterms:modified xsi:type="dcterms:W3CDTF">2026-07-25T22:29:32Z</dcterms:modified>
</cp:coreProperties>
</file>