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Лесопромышленный комплекс: что он дает стране и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ЛПК объединяет заготовку древесины, переработку и выпуск нужной людям продукции — от бумаги до мебели.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ЛПК важна на уроке географии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огромными лесными ресурсами. Леса кормят людей работой и дают сырьё для привычных вещей — домов, мебели, тетрадей, книг и упаковки. ЛПК влияет на расселение и развитие дорог, рек и городов.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Лесозаготовка добывает древесное сырьё: выполняет работы в лесу и готовит материал для дальнейшей переработки. От качества заготовки зависит, что получится на следующем этапе.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Деревообработка превращает брёвна в изделия: пиломатериалы, фанеру, плиты, клееные конструкции. Здесь важны сушка и точная обработка, чтобы материалы были прочными и ровными.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лесопромышленный комплекс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Целлюлозно-бумажное производство делает целлюлозу, бумагу и картон. Кроме основных направлений, в ЛПК также входят мебель, фанера, древесные материалы, спички и биотопливо.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древесины от леса до готового товара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лесовосстановления до доставки продукции: цепочка работ и предприятий ЛПК.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лесные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лесные зоны России связаны с тайгой Сибири, Дальнего Востока и европейского Севера. Именно там сосредоточены крупные лесные массивы и работает значительная часть отрасли.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породы преобладают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хвойные породы: сосна, ель и лиственница. Среди лиственных особенно распространены берёза и осина. Для наглядности подходит карта лесных зон или фото густого хвойного леса.
</a:t>
            </a:r>
            <a:endParaRPr lang="en-US" sz="13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72" y="1572310"/>
            <a:ext cx="4502223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породы древесины и их применение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древесных пород по свойствам помогает понять, почему их выбирают для разных изделий.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различаются по прочности и стойкости: хвойные часто идут на строительные материалы, лиственные — на изделия, где важны твёрдость и свойства 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географии и материаловедения (без привязки к конкретному изданию).
</a:t>
            </a:r>
            <a:endParaRPr lang="en-US" sz="10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продукция дает лесопромышленный комплекс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ЛПК работает сразу на разные сферы: от строительных деталей до школьных принадлежностей и упаковки.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переработка древесины, тем больше доля материалов и изделий, полезных для строительства, быта и производства.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диаграмма: доли заданы для наглядности (точные статистические значения зависят от года и региона).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составляют планы рубок, отмечают деревья и готовят участок. Далее выполняют валку, обрезают сучья и организуют вывоз древесины из леса к пунктам хранения или переработки.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ведут по правилам, которые уменьшают повреждение леса. Учитывают последующее восстановление, поэтому заготовка рассматривается вместе с лесовосстановлением и уходом за насаждениями.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сырья зависит от технологий рубки, хранения и перевозки. Большое значение имеют безопасность труда и точный учёт объёмов заготовленной древесины.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Лесозаготовка: как получают древесину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деревообрабатывающих предприятиях брёвна распиливают на доски и брус, затем сушат, строгают и при необходимости склеивают. Смысл этапа — превратить сырьё в материалы с заданными размерами и свойствами.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получают пиломатериалы, фанеру, древесностружечные плиты, МДФ и клеёный брус. Так древесина становится основой для строительных элементов и многих предметов домашнего обихода.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Деревообработка: превращение бревен в материалы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ЛПК с другими отраслями хозяйства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ЛПК поставляет материалы не только на производство, но и в повседневную жизнь: упаковка, тара, панели и бумажные изделия становятся частью разных сфер.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ассортимент переработки древесины, тем больше отраслей получает нужные материалы и тем устойчивее связи в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связей: наименования отраслей — по смыслу содержания, без привязки к официальной статистике.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Целлюлозно-бумажное производство: что и как создают из древесины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древесины к целлюлозе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древесное сырьё перерабатывают в целлюлозу, из которой затем получают бумагу и картон. Эти полуфабрикаты служат основой для тетрадей, книг и упаковочных материалов.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вода и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бумаги требует большого количества воды и энергии, поэтому на комбинатах создают очистные сооружения. Одновременно внедряют способы экономии ресурсов, чтобы снижать нагрузку на окружающую среду.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Макулатура как важный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сырья поступает не только из древесины: бумажные отходы и макулатура перерабатываются повторно. Это уменьшает количество выбросов и помогает рационально использовать материалы после их первого применения.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воде и транспорту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заметно «привязана» к местам, где есть водные ресурсы и удобные маршруты доставки. Поскольку бумага — массовый продукт, выгодна логистика по воде и железным дорогам к потребителям.
</a:t>
            </a:r>
            <a:endParaRPr lang="en-US" sz="12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проблемы лесопромышленного комплекса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показывают, как ЛПК помогает людям и экономике, а проблемы — какие риски возникают при небрежном использовании леса. В итоге отрасль приносит пользу только при бережной практике и контроле.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ЛПК одновременно создаёт выгоды и усиливает экологические риски. Баланс достигается за счёт охраны лесов, переработки отходов и уменьшения потерь древесины.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географии и экологии (без привязки к одному конкретному источнику статистики).
</a:t>
            </a:r>
            <a:endParaRPr lang="en-US" sz="10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 при работе ЛПК: от восстановлений до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мер, связывающая хозяйственное использование леса и его восстановление после рубок.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правила в лесной отрасли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Ограничивают сплошные рубки и применяют более щадящие способы, чтобы сохранить лесную среду. Это помогает поддерживать устойчивость экосистем и снижает разрыв между вырубкой и восстановлением.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защитные леса вдоль рек и охраняют редкие виды растений и животных. При работах учитывают места обитания, чтобы не разрушать «дома» живых организмов и не обрывать природные связи.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рубок убирают мусор и бережно обращаются с почвой. Техника должна двигаться так, чтобы не разрушать лесную подстилку и не усиливать эрозию на склонах и в поймах рек.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экологических требований делает лес не только источником древесины, но и ресурсом для природы. Когда правила выполняются, уменьшаются последствия для воды, воздуха и биоразнообразия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предприятия ЛПК размещаются именно там, где они находятся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размещение снижает транспортные расходы и позволяет быстрее доставлять крупногабаритную продукцию — от пиломатериалов до упаковочных материалов — к потребителям.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предприятие к сырью, воде и маршрутам перевозок, тем меньше потери времени и ресурсов, а значит — выше эффективность производства.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факторов размещения лесной промышленности (учебные материалы по географии, методические выводы).
</a:t>
            </a:r>
            <a:endParaRPr lang="en-US" sz="10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и шкаф: дерево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рядом с тобой вещи из дерева и материалов на его основе: парты, шкафы, двери. В таких предметах важны прочность и аккуратная обработка поверхности. Иногда используют фанеру и древесные плиты, чтобы сделать изделие лёгким и удобным.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Линейки, карандаши и мелочи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школьные принадлежности могут быть связаны с лесом. Линейки и некоторые части инструментов делают из дерева или композитов. Карандаши, рукоятки и держатели собирают в изделия, где заметны и качество древесины, и точность изготовления.
</a:t>
            </a:r>
            <a:endParaRPr lang="en-US" sz="850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книги и упаковка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книги и коробки для учебников появляются благодаря бумаге и картону. После печати бумага превращается в страницы и обложки, а из картона делают упаковку. Когда бумагу используют ещё раз через переработку, у леса остаётся больше времени на восстановление.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из древесины в повседневной жизни школьника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72" y="1983800"/>
            <a:ext cx="408111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8072" y="1983800"/>
            <a:ext cx="408111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22" y="1983800"/>
            <a:ext cx="408111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развития ЛПК в России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Северо-Запад: связка с перевозками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развиваются лесозаготовка и выпуск продукции глубокой переработки. На размещение предприятий влияют удобные маршруты, транспортные узлы и доступ к рынкам, куда выгодно поставлять готовые материалы.
</a:t>
            </a:r>
            <a:endParaRPr lang="en-US" sz="1466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крупные заготовки и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сосредоточены большие лесные массивы и много предприятий, которые распиливают древесину и выпускают фанеру и бумажную продукцию. Дальность перевозок делает важной организацию логистики.
</a:t>
            </a:r>
            <a:endParaRPr lang="en-US" sz="1459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опора на воду и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активно использует речные пути и морские порты для доставки продукции. Здесь также заметна зависимость промышленности от природных условий и от надежности транспортной инфраструктуры.
</a:t>
            </a:r>
            <a:endParaRPr lang="en-US" sz="14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неправильном использовании леса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проявляются не сразу: экосистемы перестраиваются постепенно. Восстановление леса требует лет, поэтому ущерб может накапливаться сильнее, чем кажется вначале.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проблема затрагивает и природу, и ресурсы. Чтобы лес оставался возобновляемым, нужен контроль рубок и восстановление.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устойчивого лесопользования (качественные последствия, без привязки к конкретной статистике).
</a:t>
            </a:r>
            <a:endParaRPr lang="en-US" sz="10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в лесопромышленном комплексе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контроль помогает отслеживать состояние лесов и выявлять подозрительные изменения на территории. Это улучшает планирование работ и снижает вероятность незаконных рубок.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линии распила и точный учёт древесины уменьшают потери при обработке. Технологии оптимизируют режимы сушки и повышают стабильность качества пиломатериалов и плит.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глубокая переработка отходов: коры, щепы и опилок используют как сырьё для полезных продуктов и более экологичной упаковки. В результате повышается эффективность и снижается нагрузка на природу.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Лесопромышленный комплекс: ценность — в разумном балансе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ЛПК даёт стране материалы, рабочие места и продукцию для школы, строительства и быта. Будущее отрасли зависит от грамотного лесопользования, лесовосстановления, снижения отходов и охраны природы.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2026-05-11T18:17:47Z</dcterms:created>
  <dcterms:modified xsi:type="dcterms:W3CDTF">2026-05-11T18:17:47Z</dcterms:modified>
</cp:coreProperties>
</file>