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2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внешнее строение и состав семян: ключевые темы
</a:t>
            </a:r>
            <a:endParaRPr lang="en-US" sz="3121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 семян, их частей и важности для природы 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 истории и биологии растений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семян около 360 млн лет назад стало прорывом в эволюции, обеспечив выживание и расселение растений. Человек впервые начал использовать семена с появлением земледелия.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семя и из чего оно состоит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это структура, образующаяся после оплодотворения в высших растениях, содержит зародыш и питательные запасы для роста.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частями семени являются зародыш, защитные покровы и питательный материал — эндосперм или перисперм.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собрана вся информация и ресурсы для формирования нового растения после прорастания.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семенной кожуры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Семенная кожура состоит из плотных клеток, защищая семя от высыхания и повреждений механического и биологического характера.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кожура имеет специальные выросты: крылья для переноса ветром или колючки для прикрепления к животным.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семян покрытосеменных и голосеменных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имеют семена с зародышем, кожурой и эндоспермом, заключённые внутри плода.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содержат семена с открытым расположением на шишечных чешуях, окружённые эндоспермом.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покрытосеменных: фасоль, яблоня; голосеменных: сосна, ель — отличия заметны в строении и расположении.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типичного семени фасоли (схема)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пропорции основных частей и их взаимное расположение внутри семени фасоли.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семени тесно связаны функциями защиты и питания зародыша для успешного прорастания.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семени: органы и их развитие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состоит из корешка, стебелька, почечки и семядолей, которые обеспечивают рост в корень, стебель и листья соответственно.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развитии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прорастания зародыш развивается в новое растение, используя питательные запасы семядолей для энергии и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семян однодольных и двудольных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по числу семядолей, эндосперму, форме и приведена пара типичных примеров каждого класса.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адаптацией к разным условиям и обеспечивают разнообразие семенного размножения.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средних классов,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семенах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содержат крахмал и белки, необходимые для питания зародыша при прорастании и начальном росте растения.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микроэлементы поддерживают биохимические процессы и укрепляют устойчивость зародыша к стрессам.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 масла накапливаются в семенах растений, растущих в суровых условиях, обеспечивая долгосрочный энергетический запас.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пищевой ценности растений,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питательных веществ в семенах разных культур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значение белков и жиров в разных семенах, отражая их пищевую ценность и биологическую роль.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богаты белком, масличные культуры содержат много жиров, злаки — углеводов, что отражает адаптационные стратегии.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Крылышки — полёт семян по воздуху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Крылышки у семян клена обеспечивают лёгкое движение по воздуху при падении. Такой механизм позволяет растению далеко расселяться и занимать новые территории, сохраняя при этом устойчивость к ветру.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Парашютики одуванчика — ветер как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одуванчика имеют пушистые парашютики, которые легко поднимаются и переносятся ветром. Это обеспечивает широкое распространение и высокую вероятность попадания в благоприятные условия для прорастания.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Крючки лопуха — цепляющиеся путешественники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лопуха снабжены мелкими крючками, позволяющими им цепляться за шерсть животных. Это даёт им возможность перемещаться на большие расстояния и находить подходящие места для роста.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семян к распространению в природе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семени у цветковых растений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превращения цветка в зрелое семя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форму и размер семян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семян часто связана со способом их распространения: воздушные семена лёгкие и плоские, а семена для пищевого распространения обычно крупные и сочные.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окружающей среды, такие как влажность и почва, влияют на размеры семян, помогая им адаптироваться к месту прорастания и выживания.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признаки растений обуславливают размер семени, передавая особые свойства от родителей к потомкам для успешного размножения.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мак выпускает лёгкие крошечные семена для ветрового распространения, а дуб формирует тяжёлые желуди с большим запасом питательных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размеров семян у 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вариацию размеров семян у разных растений и связь размеров с их функциями и условиями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семена, например кокоса, содержат больше питательных веществ, а мелкие — более многочисленны и легки для распространения.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 по семенам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 основа питания и источник продуктов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продукт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злаков и бобовых составляют базу питания человека, обеспечивая энергию в виде углеводов и белков, используемых ежедневно в рационе.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растительных масел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подсолнечника и сои служат сырьём для получения масла, важного источника жиров и витаминов в пищевой промышленности.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волокна и витамины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содержат клетчатку и витамины группы В и Е, необходимые для нормального обмена веществ и поддержания здоровья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Высококачественные семена — залог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отборных семян улучшает всхожесть и повышает урожайность сельскохозяйственных культур, обеспечивая стабильность поставок продуктов питания.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новых сортов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создают устойчивые к болезням и неблагоприятным условиям сорта, например пшеницу с коротким стеблем, что облегчает механизированную уборку и повышает эффективность.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семян для сельскохозяйственного производства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1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образцов растений хранятся в мировых семенных банках, обеспечивая сохранение генофонда и поддержку сельского хозяйства при изменениях климата.
</a:t>
            </a:r>
            <a:endParaRPr lang="en-US" sz="1915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семенное хранилище на Шпицбергене содержит более миллиона образцов различных культур и диких растений для защиты биоразнообразия.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семенное хранилище, Шпицберген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3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1 000 000+
</a:t>
            </a:r>
            <a:endParaRPr lang="en-US" sz="6834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семени лотоса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лотоса было успешно пророщено после хранения более 1300 лет, демонстрируя исключительную устойчивость и способность к длительному сохранению жизнеспособности.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тяжёлое семя — двойной кокос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кокос весит более 18 килограммов — это крупнейшее и тяжёлое семя в мире, содержащее большой запас питательных веществ для прорастания.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 стимул для прорастания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семена, например у сосны, требуют воздействия огня для начала прорастания, что помогает растению восстанавливаться после лесных пожаров.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семенах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семени в жизненном цикле растения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обеспечивает защиту зародыша в период покоя, позволяя пережить неблагоприятные условия, такие как зима или засуха.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прорастания из семени развивается проросток, который закрепляется в почве и начинает самостоятельное питание и рост.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служит связующим звеном между поколениями растений, обеспечивая преемственность и сохранение видов.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жизненный цикл растения начинается с семени, проходящего стадии прорастания, роста и формирования зрелого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строение и состав семян?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семян помогает понять жизненные процессы растений, повысить урожайность и сохранить биологическое разнообразие — ключевое для экологии и сельского хозяйства.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2026-05-09T10:06:54Z</dcterms:created>
  <dcterms:modified xsi:type="dcterms:W3CDTF">2026-05-09T10:06:54Z</dcterms:modified>
</cp:coreProperties>
</file>