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24–25. Скорость сближения и скорость удаления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расстояние между объектами при встрече и расхождении?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задачи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Пешеходы, велосипеды, машины и лодки постоянно движутся по-разному. В таких задачах мы считаем, как быстро меняется расстояние, и учимся замечать важные слова в условии.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скорость сближения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сближения показывает, на сколько уменьшается расстояние между двумя объектами за час или за минуту, когда они движутся навстречу друг другу.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объект идёт 5 км/ч, а другой — 3 км/ч, то расстояние между ними сокращается на 8 км каждый час.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сумма скоростей, тем скорее произойдёт встреча. Это правило помогает сразу понять, как быстро объекты приближаются друг к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объекта движутся навстречу, мы берём скорость каждого и складываем их. Так удобно находить, как быстро они сближаются и когда встретятся.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из темы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скорости складываются, и расстояние уменьшается быстрее.
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навстречу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идут друг к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два объекта движутся навстречу. Стрелки направлены друг к другу, поэтому расстояние между ними уменьшается с каждым часом. Это легко увидеть даже без длинного текста.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сумма скоростей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каждым объектом указана его скорость. В середине показано, что скорости складываются, а значит, встреча наступает быстрее, чем при движении одного объекта.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время до встречи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Узнаём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сколько километров или метров разделяет объекты. Это главное число, от которого зависит ответ.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скорость сближения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скорости обоих объектов, потому что они движутся навстречу. Получаем, на сколько уменьшается расстояние за единицу времени.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Делим расстояние на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делим расстояние на скорость сближения. Так узнаём, через сколько часов или минут произойдёт встреча.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на встречу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от чтения условия до ответа.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скорость удаления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удаления показывает, на сколько увеличивается расстояние между объектами, когда они движутся в разные стороны. Это происходит всё время, пока они удаляются друг от друга.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правило похоже на скорость сближения: скорости тоже складываются. Но здесь задача другая — объекты не встречаются, а всё дальше отдаляются.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объект идёт 4 км/ч, а другой — 6 км/ч, то расстояние между ними растёт на 10 км каждый час. Чем больше сумма скоростей, тем быстрее они расходятся.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объекты расходятся, мы тоже складываем их скорости. Поэтому расстояние между ними растёт на 10 км каждый час и становится всё больше.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 темы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км/ч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увеличивается расстояние между двумя автомобилями в примере.
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корабля уходят в разные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корабль поворачивает вправо, другой — влево. Стрелки на схеме расходятся от центра, и между кораблями быстро становится больше воды, чем минуту назад. Под каждым кораблём показана его скорость, чтобы было видно, как расстояние растёт.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старта машины разъезжаются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автомобиля выезжают из одной точки и направляются в разные стороны. На рисунке это видно по стрелкам, уходящим от центра. Расстояние между машинами увеличивается, потому что обе скорости помогают им удаляться друг от друга.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в разные стороны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похожи и чем отличаются два правила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удалении расстояние, наоборот, растёт. Объекты быстро «разбегаются», и каждый новый час добавляет к промежутку между ними новые километры или метры.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 задаче простые: «навстречу», «друг к другу» — это сближение; «в разные стороны», «расходятся», «удаляются» — это удаление.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при сближении, и при удалении скорости складываются. Это главное общее правило: объекты как будто «прибавляют шаг» друг к другу или в разные стороны.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сближении расстояние между объектами уменьшается, поэтому встреча наступает раньше, чем можно ожидать по скорости одного участника движения. Тут важно направление.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условие задачи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задачу и определи, куда движутся объекты. От этого зависит, какое правило нужно выбрать: про встречу или про удаление.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«навстречу», «встретились», «расходятся» и «удаляются» подсказывают, что происходит в задаче. Они работают почти как дорожные знаки.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 условии скорости, расстояние и, если оно есть, время. Эти данные помогают составить короткое и понятное решение без лишних догадок.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выбор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ещё раз сравни условие с правилом. Если всё совпадает, можно спокойно решать задачу и не бояться хитрой ловушки.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такие задачи по шагам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помогает не запутаться и выбрать верное действие в задаче на встречу или удаление.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скорость сближения: 6 и 4 км/ч дают вместе 10 км/ч. Потом расстояние 20 км делят на 10 км/ч.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 из условия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часа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столько понадобится велосипедистам, чтобы встретиться.
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Скорости 300 и 500 км/ч складываются. Поэтому самолёты очень быстро удаляются друг от друга, как будто каждый летит в свою сторону с дружным «ура!»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 из условия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 км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на столько увеличится расстояние между самолётами за час.
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 задачах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обычно записывают в км/ч, м/мин или м/с. Нужно смотреть, чтобы обе скорости были в одинаковых единицах, иначе сложение даст неверный результат.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измеряют в километрах или метрах. Если в задаче встречаются разные единицы, их сначала переводят в одну и только потом считают.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выражают в часах или минутах. После решения обязательно записывают ответ с единицей времени, чтобы он был полным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при выборе действия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объекты сближаются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сумму скоростей, потому что каждый объект «помогает» уменьшать расстояние. Потом делят расстояние на эту сумму, чтобы узнать время до встречи.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объекты удаляются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Скорости тоже складываются. Затем смотрят, что требуется найти: расстояние через время или время до нужного расстояния. Так легче не перепутать действия.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километры смешивают с метрами. Тогда вычисления становятся неудобными, а ответ — неверным. Сначала переводим единицы, потом считаем.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указать часы или минуты в ответе. А без единицы времени результат выглядит незавершённым, как предложение без точки.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сложения дети вычитают скорости. Но при сближении и при удалении нужна именно сумма, иначе ответ получится совсем не тот.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заметить направление движения. Если объекты едут друг к другу или расходятся, правило выбирают по словам в условии.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33991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6785" y="2186677"/>
            <a:ext cx="199312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220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20204"/>
            <a:ext cx="310200" cy="275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эти знания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понять, когда встретятся машины, если они выехали навстречу друг другу или, наоборот, разъехались в разные стороны.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прогулке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помогают считать движение людей и понимать, как быстро они приблизятся друг к другу или отдалятся.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велогонках и пробежках удобно оценивать, кто быстрее догонит соперника или как быстро увеличится расстояние между участниками.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путешествиях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этих правил легко представить, как быстро разлетятся самолёты, лодки или поезда и сколько времени это займёт.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— и задачи покорятся!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 на направление движения, потом выбирай правило и проверяй единицы измерения. Тогда скорость сближения и скорость удаления перестанут пугать и начнут помогать.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2026-05-24T11:50:13Z</dcterms:created>
  <dcterms:modified xsi:type="dcterms:W3CDTF">2026-05-24T11:50:13Z</dcterms:modified>
</cp:coreProperties>
</file>