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современном мировом хозяйстве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крупный участник мировой экономики: ресурсы, энергетика, промышленность и торговля меняют связи.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Россия перешла к рыночной модели и активнее включалась в мировое хозяйство. В 1990-е выросла сырьевая зависимость, а с 2012 года — роль международной торговли. С 2014-го и особенно с 2022-го связи меняются из‑за санкций и переориентации на Азию, Ближний Восток и СНГ.
</a:t>
            </a:r>
            <a:endParaRPr lang="en-US" sz="1243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формировалось место России в мировой экономике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5-е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 ВВП по паритету покупательной способности Россия входит в число крупнейших экономик мира, что усиливает ее роль в поставках энергоносителей, металлов и продовольствия.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месту Россия заметно влияет на мировые рынки сырья и базовых товаров.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МВФ (IMF), показатели ВВП по ППС, актуальные сборки (точное ранжирование зависит от года расчета).
</a:t>
            </a:r>
            <a:endParaRPr lang="en-US" sz="666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запасы и добыча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одними из крупнейших в мире запасов природного газа, нефти, угля, железных руд, никеля, меди, леса и пресной воды. Поэтому сырьевая составляющая остается ключевой опорой хозяйства.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месторождений и логистика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районы добычи сосредоточены в Западной Сибири, Поволжье, на Урале, в Восточной Сибири, на Дальнем Востоке и в Арктике. География ресурсов тесно связана с транспортными направлениями и портовыми выходами.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Природно-ресурсная база как основа хозяйства
</a:t>
            </a:r>
            <a:endParaRPr lang="en-US" sz="29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структура подчеркивает преобладание первичной переработки над выпуском готовой высокотехнологичной продукции.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основная доля экспорта приходится на сырье, экономика сильнее зависит от внешней конъюнктуры и логистики поставок.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Картографируемая схема отражает качественную логику структуры; точные доли по годам в исходных данных не указаны (иллюстративные значения).
</a:t>
            </a:r>
            <a:endParaRPr lang="en-US" sz="783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российского экспорта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— ведущая отрасль внешней торговли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формируют значимую часть валютных поступлений и играют важную роль в наполнении бюджета. Поэтому энергетический сектор напрямую отражается на экономической устойчивости.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 число крупнейших экспортеров нефти, трубопроводного газа и сжиженного природного газа. Это определяет долгосрочное значение трубопроводов, терминалов и торговых маршрутов.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спроса, цен и условий поставок влияют на курс рубля, занятость в добывающих регионах и инвестиционные планы отрасли. Отсюда — значимость международных экономических связей.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419" y="1310700"/>
            <a:ext cx="333113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7706" y="1310700"/>
            <a:ext cx="259088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0075" y="3236167"/>
            <a:ext cx="348900" cy="2791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России в международном разделении труда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сохраняет сильные позиции в производстве и поставках металлов, включая полуфабрикаты и отдельные виды продукции глубокой переработки.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поставляет удобрения и химическую продукцию, востребованную в сельском хозяйстве и в сырьевых цепочках других стран.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участвует в сооружении объектов атомной энергетики за рубежом и поставляет связанные компоненты и инженерные решения.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Оборонно-промышленный комплекс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технологичность оборонных разработок поддерживает экспорт отдельных видов оборудования и компетенций в международных проектах.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Добывающее машиностроение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промышленной кооперации востребованы решения для добычи и переработки сырья. При этом часть сложных компонентов закупается за рубежом.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0622" y="2477750"/>
            <a:ext cx="1615857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распределяется товарооборот и какие группы товаров чаще всего переходят между Россией и ее ключевыми партнерами.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торговых связей указывает на смещение центра тяжести к Азии и соседним государствам при ослаблении значимости европейского направления.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ФТС России и международной статистики за 2023–2024 годы.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торговые партнеры России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импортирует оборудование, электронику, станки, транспортные узлы и фармацевтическую продукцию, а также комплектующие для промышленности. Это поддерживает выпуск и обслуживание многих видов техники.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уязвимыми остаются микроэлектроника, авиационные компоненты, сложное машиностроение, программное обеспечение и специализированные материалы. Ограничения создают риски сбоев в цепочках поставок.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снижать зависимость, усиливается роль параллельного импорта и локализации производства. Параллельно растет потребность в собственных разработках и технологических компетенциях.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Импортозамещение особенно важно там, где технология влияет на качество продукции и безопасность. Поэтому приоритет получают стратегические отрасли и компоненты критического назначения.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и технологическая зависимость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общий тренд: европейский вектор сокращается, а азиатские направления наращивают значимость в экспорте и импорте.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партнеров сопровождается перестройкой логистики — меняются маршруты, сроки и инфраструктурные приоритеты.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индекс по описанной направленности изменений; точные значения долей по годам в исходных данных не приведены (без привязки к конкретной статистической таблице).
</a:t>
            </a:r>
            <a:endParaRPr lang="en-US" sz="627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Перенаправление внешней торговли после 2022 года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перестраивается внешнеэкономическая модель
</a:t>
            </a:r>
            <a:endParaRPr lang="en-US" sz="2204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логику перестройки: от санкционных ограничений к адаптации торговли, логистики и финансов через новые маршруты и импортозамещение.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банков и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Санкционные меры затронули банковские операции и поставки технологий, а также страхование грузов. Это стало причиной разрывов в привычных цепочках и ограничило доступ к части зарубежных финансовых ресурсов.
</a:t>
            </a:r>
            <a:endParaRPr lang="en-US" sz="1114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внутренней базы и поддержки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укрепилась роль внутреннего рынка и альтернативных партнеров. Государственная поддержка направляется на отрасли, связанные с критически важными товарами и услугами.
</a:t>
            </a:r>
            <a:endParaRPr lang="en-US" sz="1114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издержек и удлинение сроков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Выросли транзакционные издержки, усложнились международные расчеты, увеличились сроки поставок. Логистике приходится перестраиваться: больше проверок, согласований и времени на транзит.
</a:t>
            </a:r>
            <a:endParaRPr lang="en-US" sz="112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 экономические последствия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магистраль: путь через континент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Отправной точкой служат российские производственные районы, а дальше логистика тянется через всю страну. Транссибирская магистраль соединяет внутренние территории с азиатскими рынками, делая сроки и предсказуемость перевозок важной конкурентной частью экспорта.
</a:t>
            </a:r>
            <a:endParaRPr lang="en-US" sz="848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путь: доставка по морю и сезонность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 работает как альтернатива сухопутным маршрутам, особенно при перевозках в северных широтах. Он связывает экспортные направления с международными рынками через морские терминалы, но требует учета сезонности и инфраструктурной готовности.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 Север—Юг и портовые узлы: связка с внешними рынками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 Север—Юг дополняет сеть транспортных направлений, соединяя регионы с выходами к зарубежным торговым путям. Порты Балтийского, Черного и Японского морей превращают внутрироссийские потоки в международные маршруты для экспорта и импорта.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 и география торговли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опирается на зерновые и сельхозмасла, а также на минеральные удобрения как важный ресурс для урожайности в других странах.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позиция России в базовых аграрных товарах формирует устойчивый спрос на ее продукцию и усиливает роль страны в продовольственных цепочках.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данные по экспортным товарным группам (актуальность: без указания точных годовых долей).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мировом аграрном рынке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6700" y="1652950"/>
            <a:ext cx="426900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валюты в расчетах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внешней торговле постепенно растет доля расчетов в юанях, дирхамах и рублях. Это снижает зависимость от западных валют при проведении платежей и расчетов.
</a:t>
            </a:r>
            <a:endParaRPr lang="en-US" sz="1266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партнеров и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структуры партнеров и ограничения финансовой инфраструктуры повышают роль альтернативных механизмов. Компании ищут более доступные каналы платежей и контрагентов.
</a:t>
            </a:r>
            <a:endParaRPr lang="en-US" sz="1108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платежная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России и правительство развивают национальную платежную инфраструктуру. Это поддерживает двусторонние расчеты и помогает устойчивее проводить операции в условиях внешних ограничений.
</a:t>
            </a:r>
            <a:endParaRPr lang="en-US" sz="1098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резервов и сценарное планирование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валютных резервов и расчетных контуров помогает учитывать риски волатильности и санкционных ограничений. В результате повышается финансовая управляемость торговых потоков.
</a:t>
            </a:r>
            <a:endParaRPr lang="en-US" sz="1083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система и внешнеторговые расчеты
</a:t>
            </a:r>
            <a:endParaRPr lang="en-US" sz="26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39765" y="1771425"/>
            <a:ext cx="2802871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преимущества и уязвимости, объясняя, почему конкурентоспособность особенно высока в базовых отраслях и ограничена в высокотехнологичных сегментах.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устойчивее в сырьевых и базовых отраслях, но отставание в высокотехнологичных сегментах сохраняется. Смена модели требует технологического обновления и снижения зависимости от внешних компонентов.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учебно-аналитическое сравнение на основе описанных в теме факторов.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слабые стороны России в мировом хозяйстве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Санкт-Петербург концентрируют финансовые, управленческие и сервисные функции, что влияет на скорость сделок и качество деловой инфраструктуры. Через них часто проходят договоры, расчеты и сопровождение международных проектов.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 Сибирь специализируются на добыче и металлургии: сырьевой и индустриальный профиль делает их важными звеньями экспортных цепочек. Экономика региона во многом зависит от спроса на базовые ресурсы.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усиливает связи с рынками Азии, а южные регионы развивают сельское хозяйство и экспорт продовольствия. Такая специализация усиливает территориальные различия в доходах, занятости и инфраструктурной обеспеченности.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России и их участие в мировой экономике
</a:t>
            </a:r>
            <a:endParaRPr lang="en-US" sz="25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 показывает перекос в пользу сырьевой составляющей и технологических задач. Поэтому ключевой фокус модернизации — на повышении доли переработки и готовой продукции.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ускорения развития станкостроения, микроэлектроники и ПО сложно перейти от экспорта сырья к более сложной производственной структуре.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направлений модернизации по ключевым проблемам, описанным в теме (без привязки к конкретным измерениям).
</a:t>
            </a:r>
            <a:endParaRPr lang="en-US" sz="867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модернизации российской экономики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развития России в мировом хозяйстве
</a:t>
            </a:r>
            <a:endParaRPr lang="en-US" sz="2331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три возможных траектории, где общий фактор успеха — скорость модернизации и способность менять экономические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место России в мировом хозяйстве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сохраняет роль крупного участника мирового хозяйства благодаря ресурсам, энергии, продовольствию и промышленному потенциалу. Перестройка торговли и логистики усиливает азиатские направления, а главный долгий вызов — уход от сырьевой модели к диверсифицированной экономике с технологиями и переработкой.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2026-05-12T00:36:36Z</dcterms:created>
  <dcterms:modified xsi:type="dcterms:W3CDTF">2026-05-12T00:36:36Z</dcterms:modified>
</cp:coreProperties>
</file>