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через океан в США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Отправимся через океан и увидим удивительную Америку.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США и что о них нужно знать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лежат в Северной Америке и тянутся от океана до океана. Это большая страна с 50 штатами, десятками крупных городов и очень известной столицей — Вашингтоном.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путь через океан выглядит на карте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Далёкий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лететь в США из Европы, сначала нужно пересечь Атлантический океан. На карте сразу видно, что между материками лежит большое водное пространство и длинный путь.
</a:t>
            </a:r>
            <a:endParaRPr lang="en-US" sz="933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самолёта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самолёт помогает добраться через океан гораздо быстрее, чем раньше. Полёт обычно занимает несколько часов, поэтому дальнее путешествие стало намного удобнее для людей и багажа.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идут медленнее, зато умеют перевозить очень много груза. По морю доставляют товары, машины и контейнеры, поэтому океан остаётся важной дорогой для торговли.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вчера и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переправа через океан могла длиться много недель и требовала терпения. Теперь у людей есть выбор: быстро лететь, долго плыть или даже сочетать разные способы поездки.
</a:t>
            </a:r>
            <a:endParaRPr lang="en-US" sz="9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— морская дорога в Америку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соединяет Европу и восточное побережье США. Через него проходят маршруты кораблей и самолётов, поэтому он похож на большую международную дорогу.
</a:t>
            </a:r>
            <a:endParaRPr lang="en-US" sz="1098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океана выросли крупные города. Среди них Нью-Йорк, Бостон и Майами, где порт, набережная и городской шум часто идут рядом.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смотришь на океан, легко представить долгую дорогу через воду. Один берег остаётся позади, а впереди появляется новая страна с небоскрёбами и широкими улицами.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слайда особенно хорошо подходит изображение моря, корабля или самолёта. Оно помогает сразу понять, что океан — это путь, а не просто вода.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 — столица страны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 — столица США, хотя он не самый большой город страны. Именно здесь принимают важные государственные решения, которые влияют на жизнь всей страны.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дом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находится Белый дом — место работы президента США. Это одно из самых узнаваемых зданий страны, которое часто показывают в новостях и на фотографиях.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Капитолий и суд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два важных здания — Капитолий и Верховный суд. Они помогают управлять страной и следить за тем, чтобы законы работали правильно.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честь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назван в честь Джорджа Вашингтона, первого президента США. Такое название напоминает о человеке, которого в стране очень уважают.
</a:t>
            </a:r>
            <a:endParaRPr lang="en-US" sz="14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5464" y="1605458"/>
            <a:ext cx="311325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2139" y="1605459"/>
            <a:ext cx="311325" cy="35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— самый узнаваемый город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в гавань стоит знаменитая Статуя Свободы. Она стала одним из главных символов Нью-Йорка и встречает гостей, которые приезжают в город по воде.
</a:t>
            </a:r>
            <a:endParaRPr lang="en-US" sz="1302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Небоскрёбы
</a:t>
            </a:r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Нью-Йорке много очень высоких зданий. Небоскрёбы делают город узнаваемым издалека и создают картину, которую легко узнать даже на фотографиях.
</a:t>
            </a:r>
            <a:endParaRPr lang="en-US" sz="1325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живут люди разных стран и культур. Поэтому на улицах можно услышать много языков и увидеть очень разные традиции, словно весь мир собрался вместе.
</a:t>
            </a:r>
            <a:endParaRPr lang="en-US" sz="1343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без скуки
</a:t>
            </a:r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почти никогда не замирает. Здесь всегда много движения, огней, транспорта и событий, поэтому его часто называют городом, который не любит скучать.
</a:t>
            </a:r>
            <a:endParaRPr lang="en-US" sz="13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 другие символы США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 полосами и звёздами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США легко узнать по красным и белым полосам и синему полю со звёздами. Полосы напоминают о первых колониях, а звёзды — о штатах страны. Такой флаг часто развевается над зданиями, на праздниках и на школьных мероприятиях.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 и Белый дом
</a:t>
            </a:r>
            <a:pPr algn="ctr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 стала знаком приветствия для многих людей, а Белый дом напоминает о власти и истории страны. Оба символа часто попадают на открытки, сувениры и праздничные украшения, потому что их знают почти во всём мире.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 как знак силы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 — ещё один важный символ США. Его изображают на монетах, печатях и официальных документах. Он передаёт идею силы, свободы и уверенности, а детям помогает легко запомнить, какие образы связаны со страной.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Правительственные справочные материалы США и официальные сведения о составе страны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штата свои правила, столица и характер. Вместе они складываются в одну большую страну, похожую на интересный пазл.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штатов образуют эту огромную страну.
</a:t>
            </a:r>
            <a:endParaRPr lang="en-US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США: горы, леса, пустыни и пляжи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33956" y="1687625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страны поднимаются Кордильеры. Здесь есть высокие вершины, крутые склоны и места, где даже летом лежит снег, будто горы не хотят расставаться с зимой.
</a:t>
            </a:r>
            <a:endParaRPr lang="en-US" sz="915" dirty="0"/>
          </a:p>
        </p:txBody>
      </p:sp>
      <p:sp>
        <p:nvSpPr>
          <p:cNvPr id="13" name="Text 3"/>
          <p:cNvSpPr txBox="1"/>
          <p:nvPr/>
        </p:nvSpPr>
        <p:spPr>
          <a:xfrm>
            <a:off x="533956" y="2254991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США растут большие леса. В них живут птицы, олени и другие животные, а деревья создают тень, прохладу и ощущение настоящего зелёного дома.
</a:t>
            </a:r>
            <a:endParaRPr lang="en-US" sz="923" dirty="0"/>
          </a:p>
        </p:txBody>
      </p:sp>
      <p:sp>
        <p:nvSpPr>
          <p:cNvPr id="14" name="Text 4"/>
          <p:cNvSpPr txBox="1"/>
          <p:nvPr/>
        </p:nvSpPr>
        <p:spPr>
          <a:xfrm>
            <a:off x="533956" y="2822366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частях страны лежат пустыни. Там очень сухо, много солнца и мало растений, зато пейзаж выглядит необычно и немного похоже на сказочную декорацию.
</a:t>
            </a:r>
            <a:endParaRPr lang="en-US" sz="914" dirty="0"/>
          </a:p>
        </p:txBody>
      </p:sp>
      <p:sp>
        <p:nvSpPr>
          <p:cNvPr id="15" name="Text 5"/>
          <p:cNvSpPr txBox="1"/>
          <p:nvPr/>
        </p:nvSpPr>
        <p:spPr>
          <a:xfrm>
            <a:off x="540205" y="3389751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делают ландшафт просторным и открытым. По таким местам удобно ехать на машине и наблюдать, как дорога тянется далеко-далеко, почти до горизонта.
</a:t>
            </a:r>
            <a:endParaRPr lang="en-US" sz="940" dirty="0"/>
          </a:p>
        </p:txBody>
      </p:sp>
      <p:sp>
        <p:nvSpPr>
          <p:cNvPr id="16" name="Text 6"/>
          <p:cNvSpPr txBox="1"/>
          <p:nvPr/>
        </p:nvSpPr>
        <p:spPr>
          <a:xfrm>
            <a:off x="531100" y="3957124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океана можно увидеть пляжи, волны и мягкий ветер. В таких местах приятно отдыхать, гулять и смотреть, как вода встречается с берегом.
</a:t>
            </a:r>
            <a:endParaRPr lang="en-US" sz="9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— места, где природу берегут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Йеллоустон: земля гейзеров
</a:t>
            </a:r>
            <a:pPr algn="ctr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Йеллоустон известен горячими источниками и гейзерами, которые время от времени выбрасывают воду вверх. Здесь природа ведёт себя как настоящий артист, а люди наблюдают за ней очень осторожно. В парке также живут бизоны, медведи и другие дикие животные.
</a:t>
            </a:r>
            <a:endParaRPr lang="en-US" sz="85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Гранд-Каньон: огромная каменная книга
</a:t>
            </a:r>
            <a:pPr algn="ctr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Гранд-Каньон поражает своими глубокими скалами и цветными слоями камня. Кажется, будто природа долго писала здесь историю Земли страницами из камня. Посетители смотрят на каньон с троп и смотровых площадок, чтобы не повредить хрупкий ландшафт.
</a:t>
            </a:r>
            <a:endParaRPr lang="en-US" sz="865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Йосемити: водопады и скалы
</a:t>
            </a:r>
            <a:pPr algn="ctr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Йосемити знаменит высокими скалами, водопадами и густыми лесами. Здесь можно увидеть, как вода падает с большой высоты, а вокруг стоят могучие деревья. Парк помогает сохранить эту красоту, чтобы её увидели и будущие поколения.
</a:t>
            </a:r>
            <a:endParaRPr lang="en-US" sz="916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разных частях страны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солнце греет сильнее, и лето там долгое и жаркое. Во многих местах тепло держится почти круглый год, будто лето решило задержаться подольше.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океанов воздух обычно влажный, а погода может меняться из-за ветра и дождей. Здесь часто чувствуется морской климат, который отличается от погоды в центре страны.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горы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воздух сухой и жаркий, а в горах бывает прохладнее и даже снежно. Поэтому в одной стране можно встретить почти все виды погоды сразу.
</a:t>
            </a:r>
            <a:endParaRPr lang="en-US" sz="1051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США зима бывает холодной, а снег может лежать долго. Весной и осенью погода меняется быстро, поэтому жители часто готовят тёплую одежду заранее.
</a:t>
            </a:r>
            <a:endParaRPr lang="en-US" sz="10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выбирают транспорт для поездки по США
</a:t>
            </a:r>
            <a:endParaRPr lang="en-US" sz="2393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вид транспорта зависит от расстояния, времени в пути и цели поездки.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которую часто связывают с США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классика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Гамбургеры и хот-доги часто вспоминают, когда говорят об американской кухне. Эти блюда любят за простоту, удобство и вкус, который знаком многим людям по фильмам и праздникам.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и арахисовое масло тоже часто появляются на столе. В разных семьях их подают по-разному, поэтому одни и те же продукты могут превращаться в совсем новые блюда.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Яблочный пирог для многих стал почти символом домашнего уюта. Его любят за тёплый аромат и вкус, который напоминает о семейном ужине и спокойном вечере.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Вкусы разных штатов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много регионов, и у каждого из них есть свои любимые блюда. Поэтому кухня страны похожа на большой кулинарный калейдоскоп, где смешались разные традиции и вкусы.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детей в США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44825" y="1508882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обычно начинают учиться примерно с шести лет и ходят в школу до восемнадцати. Школьные годы помогают им узнавать новое, дружить и пробовать себя в разных занятиях.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1244825" y="2284023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часто делится на семестры или триместры, чтобы было удобнее планировать уроки и каникулы. Такой порядок помогает ребятам постепенно осваивать материал, а не спешить, как на бегу.
</a:t>
            </a:r>
            <a:endParaRPr lang="en-US" sz="911" dirty="0"/>
          </a:p>
        </p:txBody>
      </p:sp>
      <p:sp>
        <p:nvSpPr>
          <p:cNvPr id="12" name="Text 4"/>
          <p:cNvSpPr txBox="1"/>
          <p:nvPr/>
        </p:nvSpPr>
        <p:spPr>
          <a:xfrm>
            <a:off x="1244825" y="3059164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многие школьники идут на спорт, музыку или в кружки по интересам. Кто-то играет в команде, кто-то поёт, а кто-то рисует или мастерит поделки.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1244825" y="3853700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школах есть автобусы, библиотеки и спортивные площадки. Это помогает детям безопасно добираться на уроки, читать книги и больше двигаться на свежем воздухе.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семьи любят делать в свободное время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Бейсбол и баскетбол очень популярны у многих семей. Одни смотрят матчи на стадионе, другие играют во дворе или дома, болея за любимую команду так громко, будто на трибуне.
</a:t>
            </a:r>
            <a:endParaRPr lang="en-US" sz="1013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парки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в парк помогают отдохнуть от дел и немного подышать свежим воздухом. Семьи гуляют, катаются на велосипедах и наблюдают за природой, не торопясь и без спешки.
</a:t>
            </a:r>
            <a:endParaRPr lang="en-US" sz="983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Пикники на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любят устраивать пикники на траве или у озера. Корзина с едой, плед и хорошее настроение превращают обычный выходной в маленький праздник для всех.
</a:t>
            </a:r>
            <a:endParaRPr lang="en-US" sz="1067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встречи с родственниками занимают важное место в свободное время. За общим столом разговаривают, смеются и вспоминают приятные истории, которые хочется пересказывать снова.
</a:t>
            </a:r>
            <a:endParaRPr lang="en-US" sz="9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и открытия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55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развивались новые идеи в науке и технике. Томас Эдисон и другие изобретатели создавали устройства, которые меняли повседневную жизнь людей.
</a:t>
            </a:r>
            <a:endParaRPr lang="en-US" sz="949" dirty="0"/>
          </a:p>
        </p:txBody>
      </p:sp>
      <p:sp>
        <p:nvSpPr>
          <p:cNvPr id="11" name="Text 3"/>
          <p:cNvSpPr txBox="1"/>
          <p:nvPr/>
        </p:nvSpPr>
        <p:spPr>
          <a:xfrm>
            <a:off x="27110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Райт показали, что человек может летать на самолёте. Это открытие стало важным шагом для всей авиации и будущих путешествий.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01937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США начали развивать космические программы. Учёные и инженеры работали над ракетами, спутниками и полётами в космос, открывая новые возможности.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735212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страна известна компьютерами, интернет-сервисами и новыми самолётами. Многие технологии сначала появляются здесь, а потом быстро становятся привычными во всём мире.
</a:t>
            </a:r>
            <a:endParaRPr lang="en-US" sz="8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в которую приехали люди из разных стран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корни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жили и продолжают жить люди, чьи семьи приехали из Европы, Азии, Африки и Латинской Америки. Поэтому у страны много разных историй и традиций.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языков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городах можно услышать разные языки и акценты. Это делает улицы живыми и очень интересными, будто город разговаривает сразу на нескольких языках.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вместе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люди показывают блюда, песни, костюмы и обычаи своих семей. Так разные традиции не спорят друг с другом, а дружно живут рядом.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страна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жители чувствуют себя частью одной страны. Их объединяют общая история, школы, города и желание строить будущее вместе.
</a:t>
            </a:r>
            <a:endParaRPr lang="en-US" sz="11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 в США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Фейерверк в День независимости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июля во многих городах США небо вспыхивает яркими огнями. Люди выходят на улицы, слушают музыку и смотрят фейерверки, которые будто рисуют праздник прямо в воздухе. Этот день напоминает о важном событии в истории страны.
</a:t>
            </a:r>
            <a:endParaRPr lang="en-US" sz="91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стол на День благодарения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День благодарения семьи собираются за большим ужином и благодарят друг друга за хорошие события. На столе часто появляются традиционные блюда, а разговоры длятся долго и весело. Праздник учит ценить дом, близких и общие минуты.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Хэллоуин и тыквы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улицы украшают тыквы, фонарики и смешные или чуть-чуть страшные костюмы. Дети обходят дома, собирают угощения и радуются игре, похожей на маленькое приключение. Хэллоуин показывает, как в США любят яркие и весёлые традиции.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73016"/>
            <a:ext cx="513600" cy="410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92746"/>
            <a:ext cx="513600" cy="45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0193" y="4004962"/>
            <a:ext cx="452550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путешествия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города и природные места часто находятся далеко друг от друга. Путешественнику приходится пересекать длинные дороги, словно страну можно измерять не шагами, а впечатлениями.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Небоскрёбы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здания особенно запоминаются в крупных городах, где улицы всегда полны движения. Они делают городской пейзаж ярким и немного похожим на кадр из фильма.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у Атлантического и Тихого океанов напоминают, что страна открыта морю. Там можно увидеть порты, пляжи и большие пространства воды, которые выглядят очень свободно.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шумных улиц особенно приятно оказаться в парке или заповеднике. В США природа и города соседствуют так близко, что за один день можно увидеть и бетон, и лес.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страна океана, городов и природы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мы знаем, что США — большая и очень разная страна. Здесь есть океаны, небоскрёбы, парки, праздники и люди многих культур, а путешествие через океан становится настоящим открытием.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2026-05-26T09:21:35Z</dcterms:created>
  <dcterms:modified xsi:type="dcterms:W3CDTF">2026-05-26T09:21:35Z</dcterms:modified>
</cp:coreProperties>
</file>