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Земли человеком: как люди расселились по планете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Homo sapiens заселил все материки и почему люди похожи друг на друга?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искали воду, пищу и укрытие, а климат заставлял их менять привычные места. Во время похолоданий они постепенно двигались туда, где было безопаснее и легче выжить.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уходили на новые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Homo sapiens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говорить помогала людям согласовывать действия, учить детей и передавать опыт от поколения к поколению. Благодаря этому группы быстрее приспосабливались к новым условиям.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современного типа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 — это вид, к которому относятся все современные люди. Он сформировался в Африке и позже распространился по другим частям света.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поведения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умел менять образ жизни в зависимости от среды: использовать огонь, шить одежду, строить убежища и находить разные способы добычи пищи.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создавали не только простые каменные инструменты, но и более сложные приспособления для охоты, обработки пищи и строительства жилищ в разных природных зонах.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расселения человека по Земле
</a:t>
            </a:r>
            <a:endParaRPr lang="en-US" sz="236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археологии, антропологии и генетики древних популяций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пути миграций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переселения часто проходили вдоль морских побережий и рек, где легче было найти воду, пищу и удобные места для стоянок.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реки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с растительностью и животными давали людям больше шансов выжить, поэтому такие территории становились естественными коридорами для движения групп.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видно, что Африка была исходной территорией, а затем люди постепенно продвигались в Азию, Европу, Австралию и Америку.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расселения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расселения зависела от расстояний, климата и наличия удобных путей движения между территориями.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Африки, тем позже происходило заселение; самые удалённые районы осваивались последними.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генетические оценки времени расселения Homo sapiens; школьный курс истории и географии.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были заселены разные части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приспосабливались к разным природным условиям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люди шили тёплую одежду из шкур и меха, а в жарких районах выбирали лёгкие материалы, которые не перегревали тело.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требовали разных инструментов: для охоты, рыболовства, обработки дерева и кожи люди создавали подходящие приспособления.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помогал обогреваться, готовить пищу и отпугивать хищников, а поиск воды оставался важнейшей задачей в засушливых районах.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вода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северных территорий строили укрытия, сохранявшие тепло, а в тёплых местах использовали более простые и проветриваемые сооружения.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расы в старой классификации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людей пытались объединять в группы по цвету кожи, форме волос, чертам лица и строению носа. Такая схема казалась простой, но сильно упрощала реальность.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эта классификация использовалась в науке, однако она не учитывала смешение народов, переселения и постепенные изменения признаков между регионами.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подхода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считают такую систему слишком жёсткой. Она не показывает, что человеческие группы связаны между собой общим происхождением и постоянными контактами.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оценка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людей различаются внешние признаки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меланина влияет на оттенок кожи. В районах с сильным солнцем тёмная кожа лучше защищает от ультрафиолета, а в северных широтах светлая облегчает образование витамина D.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или широкий нос помогает по-разному согревать и увлажнять воздух перед тем, как он попадёт в лёгкие. Это связано с приспособлением к климату.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волос, телосложение и некоторые черты лица тоже могли изменяться под влиянием среды. Но все эти различия не создают отдельных биологических видов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внешние признаки могли помогать людям в разных климатических условиях.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связаны с адаптацией к среде, но изменчивы и не имеют чётких границ между людьми.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внешности и их связь с природными условиями
</a:t>
            </a:r>
            <a:endParaRPr lang="en-US" sz="25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человечества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40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люди относятся к виду Homo sapiens. Это значит, что у нас общее происхождение, сходное строение организма и способность иметь потомство независимо от того, где живут наши семьи.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0440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биологический вид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8875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людьми одной группы нередко больше, чем между представителями разных регионов мира. Поэтому внешние признаки не позволяют делить человечество на отдельные биологические виды.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8875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внутри и между группами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273100" y="2775290"/>
            <a:ext cx="2155500" cy="15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археологии и генетики показывают, что человечество расселялось из одного исходного региона. Разнообразие внешности появилось позже, но оно не отменяет единства людей по происхождению.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73100" y="2227243"/>
            <a:ext cx="2155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покидали свои стоянки в поисках воды, пищи и более удобных мест для жизни. Уже тогда разные группы могли встречаться и обмениваться опытом.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тысячи лет смешались языки, обычаи и гены. Поэтому почти не существует полностью изолированных народов: история человечества — это история постоянных контактов.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браки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люди стали чаще торговать, вступать в браки и создавать новые поселения. Это постепенно стирало границы между отдельными группами и объединяло 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народов и популяций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Кость, которая рассказывает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древним костям и черепам антропологи узнают, как выглядели первые люди, чем они болели и как менялся их облик. Иногда одна находка помогает понять, где жили древние группы и как они были связаны между собой.
</a:t>
            </a:r>
            <a:endParaRPr lang="en-US" sz="99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среди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исследуют остатки стоянок: кострища, орудия, украшения и обломки жилищ. Такие находки показывают, как люди добывали пищу, защищались от холода и организовывали жизнь в группе. По ним можно восстановить быт древнего поселения.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из далёкого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древних костей учёные извлекают ДНК и сравнивают её с генетическим материалом современных людей. Это помогает проследить миграции, увидеть родство между популяциями и уточнить, когда разные группы расселялись по материкам.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прошлое человечества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действовали вместе: без ресурсов и безопасных маршрутов переселение было бы намного труднее.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поиск ресурсов были решающими, а технологии и совместная жизнь помогали людям осваивать новые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биологии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расселения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выхода из 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группы людей пришли в Европу после выхода из Африки. Некоторое время они жили рядом с неандертальцами, используя похожие ресурсы и холодные убежища.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Америку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ледникового периода люди перешли в Америку через Берингию. Затем они постепенно продвигались на юг, осваивая новые природные зоны.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люди расселялись по огромным территориям с лесами, степями и пустынями. Им приходилось приспосабливаться к очень разным условиям и путям передвижения.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Европы, Азии и Америки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различия между группами людей
</a:t>
            </a:r>
            <a:endParaRPr lang="en-US" sz="211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контакты между людьми постепенно влияли на внешний облик и образ жизни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научный взгляд на человеческие группы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говорить о популяциях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использует понятия «популяция», «народ» и «происхождение». Они лучше описывают реальную историю людей, чем жёсткое деление на расы, которое слишком упрощает картину.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смешения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любой народ складывался из разных групп, которые встречались, обменивались опытом и создавали новые общности. Поэтому современный взгляд на человечество опирается на историю, а не на внешность.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важнее границ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людьми чаще связаны с языком, традициями и историей переселений. Эти признаки меняются со временем и не образуют непроходимых барьеров между обществами.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расизм является опасным явлением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утверждает, что одни люди якобы лучше других из-за внешности. Наука не подтверждает таких выводов: все люди принадлежат к одному виду и равны по своей человеческой ценности.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идея превосходства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не говорят о способностях, характере или доброте человека. Уважение к каждому и отказ от предубеждений помогают жить в мире, где рядом находятся люди разных культур и традиций.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129948" y="35457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взгляды приводили к унижению, дискриминации, насилию и войнам. Когда людей оценивают по цвету кожи или чертам лица, страдают не только отдельные семьи, но и всё общество.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129948" y="32708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современном городе могут жить люди разного происхождения, говорить на разных языках и отмечать разные праздники. Такое соседство напоминает: история расселения людей продолжается и сегодня, только теперь она связана ещё и с транспортом, школой и интернетом.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встречаются миры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карту мира, видно, как дороги, морские пути и авиасообщение сближают людей. То, что когда-то занимало тысячи лет, сейчас происходит быстрее: люди переезжают, учатся в других странах и сохраняют связи с родиной.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соединяющая страны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могут учиться дети, чьи семьи приехали из разных регионов и стран. Это хороший пример того, как знание истории расселения помогает понимать общность людей, уважать традиции друг друга и не бояться различий.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без границ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расселения людей важна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вид, много путей развития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возник в Африке и постепенно заселил всю планету. Природа, климат и миграции повлияли на внешность людей, но все мы принадлежим к одному виду и составляем единое человечество.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2026-06-02T11:17:49Z</dcterms:created>
  <dcterms:modified xsi:type="dcterms:W3CDTF">2026-06-02T11:17:49Z</dcterms:modified>
</cp:coreProperties>
</file>