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«Уж небо осенью дышало…» — А. С. Пушкин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строка, где осень становится тихой, красивой и живой.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из «Евгения Онегина»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открывают четвертую главу романа в стихах А. С. Пушкина. Поэт умел замечать природу очень тонко, поэтому даже одно предложение у него сразу рисует осеннюю картину.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А. С. Пушкин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самый известный русский поэт. Он писал стихи, сказки, поэмы и роман в стихах «Евгений Онегин».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любят за ясный язык и точные слова. Пушкин умеет говорить просто, но так, что перед глазами сразу возникает яркий образ.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младшим школьникам легко представить его картины природы. В его строках обычные вещи становятся красивыми и немного волшебными.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перемена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чувствуется прохлада, мягкий свет и спокойствие. Мы как будто видим желтеющие листья и слышим тихий шорох осени вокруг.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как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строке небо будто умеет дышать, словно живое существо. От этого осень кажется не скучной, а удивительно близкой и понятной.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первых строках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6068"/>
            <a:ext cx="209400" cy="1675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строка запоминается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строке мало слов, но каждое на своем месте. Поэтому образ получается ясным, а картина осени — сразу узнаваемой.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«дышало»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делает небо живым и подвижным. Оно помогает почувствовать, что осень приходит тихо, почти незаметно, как легкий ветерок.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звучит мягко и немного грустно. Но эта грусть светлая, как осенний день, когда хочется смотреть на небо и мечтать.
</a:t>
            </a:r>
            <a:endParaRPr lang="en-US" sz="10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дни становятся короче, воздух — прохладнее, а солнце светит мягко. Листья желтеют, падают на землю, и весь мир будто замедляется.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улетают, трава теряет яркость, а небо часто становится спокойным и тихим. У Пушкина это не перечислено прямо, но мы чувствуем всё по настроению строки.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осени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оживляет природу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так, будто природа умеет чувствовать. Небо у него не просто висит над землей, а словно движется, дышит и меняется вместе с осенью.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использует точные и красивые слова, которые легко представить. Благодаря этому ветер, лес и поле кажутся не просто картинкой, а частью живого мира.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помогает читателю увидеть природу внимательнее. Она становится не фоном, а важным героем стихотворения, который тоже рассказывает свою историю.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осеннее настроение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простого наблюдения к красивому поэтическому образу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настроение героя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осень часто связана с тишиной и внимательным взглядом на мир. В такие дни хочется не спешить, а спокойно смотреть вокруг и замечать детали.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помогает героям задуматься о жизни, чувствах и времени. Природа как будто подсказывает, что все вокруг меняется медленно и красиво.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легкая грусть у Пушкина не кажется тяжелой. Она мягкая, светлая и похожа на спокойный вечер, когда хочется помолчать и понаблюдать.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осень в его стихах не пугает. Она помогает человеку услышать себя и увидеть красоту там, где раньше казалось просто обычное небо.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«уж» и «осенью» сразу показывают, что перемена уже началась. Они словно тихо подсказывают: лето ушло, а осень уже вступила в свои права.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«небо» и «дышало» делают картину живой и понятной. Благодаря им мы не просто читаем строку, а почти видим осеннее небо и чувствуем его движение.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образ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читается мягко и плавно, будто тихий осенний шорох. Сразу слышится спокойный ритм, который не торопит, а приглашает вслушаться.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Мягкие звуки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много гласных и плавных согласных. Из-за этого слова легко льются одно за другим и создают ощущение тихой, неспешной песни.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незаметно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помогает почувствовать, как осень входит очень осторожно. Не громко и резко, а спокойно, почти неслышно, как вечерний прохладный ветер.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русской поэзии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лес и тихий ветер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часто выглядит как золотой праздник природы. Листья сияют на деревьях, а воздух уже прохладный и прозрачный. Поэты любят это время за красоту, которая заметна даже в самых обычных дворах и парках.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в которой слышно всё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замирает, поэт замечает больше деталей: шорох листьев, серое небо, дальние голоса птиц. Осень помогает говорить о внимательности и размышлении, потому что вокруг становится спокойнее и как будто тише обычного.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в простом дне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что осень может быть не только хмурой, но и очень красивой. Обычный день с прохладой и тусклым светом превращается в образ, который хочется запомнить и снова представить в воображении.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поэтическому образу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рождается из простого взгляда поэта на небо и превращается в яркую строку, которую легко увидеть и почувствовать.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686575"/>
            <a:ext cx="324900" cy="32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строку пушкинской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построена очень просто, поэтому её легко понять с первого чтения. Никаких лишних слов нет: всё работает на один ясный образ и сразу ведёт к осени.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выбрано не случайно. Они помогают увидеть небо, почувствовать время года и уловить движение воздуха, будто картинка сама появляется перед глазами.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мягко и спокойно, почти как короткая мелодия. Благодаря этому строка запоминается легко и оставляет после себя тихое, светлое настроение.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«Евгением Онегиным»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четвёртой главы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открывает четвёртую главу романа в стихах «Евгений Онегин». Уже с первых слов читатель попадает в особое осеннее настроение, которое помогает почувствовать размеренный ход повествования и его спокойный тон.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природа не стоит в стороне. Она словно подсказывает, что происходит в душе героев, и делает их переживания понятнее. Осеннее небо помогает настроиться на размышление и внимательное чтение.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новому настроению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образ готовит читателя к дальнейшему рассказу. После него кажется естественным говорить о чувствах, тишине и переменах. Так одна короткая строка открывает целую главу и задаёт ей нужный ритм.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строка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замечать красоту там, где обычно не останавливаешься: в небе, прохладном воздухе и тихом дне. Поэт показывает, что внимательный взгляд делает мир ярче.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что одно короткое выражение может создать целую картину. Если слово выбрано точно, читатель сразу видит осень и чувствует её настроение без длинных объяснений.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знакомит с силой поэтического языка. У Пушкина простые слова звучат особенно красиво, поэтому стихотворение кажется лёгким, но запоминается надолго и оставляет тёплое впечатление.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строке есть знакомая каждому осень: прохладное небо, тихий воздух и спокойное настроение. Ребёнку легко представить эту картину, потому что она напоминает обычный день за окном.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здесь простые, но очень выразительные. Они не пугают длинными объяснениями, а сразу рисуют образ. Поэтому стихотворение читается как маленькая картинка, которую хочется увидеть ещё раз.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строка понятна детям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строку внимательно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увидеть, как из короткой фразы рождается яркий образ осени.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761"/>
            <a:ext cx="209400" cy="1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осень не кажется мрачной. Она спокойная, светлая и очень выразительная, поэтому даже простое небо выглядит красиво и по-настоящему живо.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то, мимо чего многие проходят не глядя. Он умеет увидеть в обычном дне особый смысл и передать его несколькими точными словами.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говорит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показывает, что природа может рассказывать о настроении человека сама. Осенний воздух, тишина и небо будто подсказывают, что пора остановиться и задуматься.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осень глазами Пушкина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показал, что осень может быть не только серой, но и удивительно красивой. Одна короткая строка передаёт и природу, и настроение, и силу точного русского слова.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2026-05-24T03:18:11Z</dcterms:created>
  <dcterms:modified xsi:type="dcterms:W3CDTF">2026-05-24T03:18:11Z</dcterms:modified>
</cp:coreProperties>
</file>