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изменял природу: главные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 перемен: города, поля, промышленные зоны и их влияние на природу.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жили собирательством и охотой, почти не мешая природе. Переход к оседлости и развитию технологий изменил эти отношения, начав масштабное преобразование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влияния человека на природу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земледелия и животноводства: ключевые этапы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12000 лет назад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земледелия появляются, люди начинают выращивать дикорастущие культуры и переносить их в новые места.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10000 лет назад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систематического земледелия и одомашнивания животных, начинается расчистка земель для посевов.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9000 лет до н. э.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первой постоянной деревни — Иерихон, начало устойчивого поселения и хозяйства.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Последующие тысячелетия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и животноводства по всему миру, изменение ландшафтов и состава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столетия города разрослись в десятки раз, занимая природные ландшафты. Например, Москва увеличила площадь почти в 15 раз, сокращая зелёные зоны.
</a:t>
            </a:r>
            <a:endParaRPr lang="en-US" sz="983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захват земель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создает тепловые острова, загрязняет воздух и воду, изменяет естественные водные потоки и снижает биоразнообразие.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климат и экологию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высотками часто скрываются реки и ручьи, которые либо изолированы в каналах, либо исчезают под городским покрытием.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небоскрёбов и рек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экспансия и трансформация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фабрик вызвало резкий рост загрязнения воздуха выбросами угля, что ухудшило качество жизни городского населения.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добыча угля и нефти повлияла на ландшафт: появились шахты, карьеры, иссушенные районы и разрушенные экосистемы.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отходами промышленности привело к гибели водных организмов и ухудшению питьевой воды в населённых пунктах.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районы стали источниками парниковых газов, ускорив глобальные климатические изменения с XIX века.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последствия для окружающей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(1800–2020)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территории расширяются, создавая новые зоны для жилья и транспорта, нередко уничтожая природные экосистемы.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городского населения связано с усилением давления на природные ресурсы и ухудшением экологического состояния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Каскад гидроэлектростанций изменил естественный поток реки, приведя к утрате части рыбных видов и затоплению обширных территорий.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 водохранилища на Волге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каналов улучшило транспортировку и орошение, но нарушило природные водные системы, изменяя микроклимат и образ жизни водных организмов.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их роль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гидротехнических сооружений на реки и экосистемы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52020"/>
            <a:ext cx="4063200" cy="1726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экологических показателей трёх крупнейших стран за последние десять лет.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страны сталкиваются с большими экологическими вызовами, связанными с промышленностью и урбанизацией.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отчет по охране окружающей среды, 2015-2025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 России, Китае и США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загрязнения воздуха — выхлопные газы автомобилей и самолётов, ухудшающие качество воздуха в городах.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с автотрасс попадают в почву и воду, негативно влияя на растения и животных, особенно вблизи мегаполисов.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становятся преградой и опасностью для диких животных: тысячи гибнут ежегодно под колёсами автомобилей.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транспорта на окружающую среду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карьеров и шахт ведёт к разрушению природных ландшафтов и снижению биологического разнообразия.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почвы усиливается на местах добычи, что снижает её плодородие и повышает риски оползней.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добычи загрязняют близлежащие водоёмы, изменяя химический состав и микроклимат регионов.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зарегистрировано свыше 400 крупных угольных карьеров, оказывающих локальное, но ощутимое экологическое влияние.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добычи полезных ископаемых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нередко принимают пластик за пищу, что вызывает их гибель и уменьшение численности видов. Пластиковые отходы наносят вред экосистемам океанов и береговых зон.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обитатели и пластик: опасная связь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образовался крупнейший пластмассовый остров площадью свыше 1,5 миллиона квадратных километров. Этот пластик разрушает природные процессы и нарушает жизни морских организмов.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мусорные острова в океанах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пластикового загрязнения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парниковых газов, таких как углекислый газ и метан, способствует повышению средней температуры планеты, изменяя климатические условия.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вызывает таяние ледников и ледяных шапок, что ведёт к подъёму уровня мирового океана и затоплению прибрежных территорий.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проявляются в учащении засух, сильных штормов и нарушениях природных циклов, влияя на биоразнообразие и жизнь людей.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из-за деятельности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массовой вырубки лесов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экологических проблем, вызванных деградацией лесов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человеком видов приводит к распространению чужеродных растений и животных, которые конкурируют с местными и изменяют экосистемы.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нарушают пищевые цепочки, вытесняют коренные виды и могут привести к снижению биоразнообразия в регионах.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таких видов часто сопровождается исчезновением местных обитателей, подрывая стабильность природных сообществ.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виды: новые угрозы для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земли, включая чрезмерный выпас скота и интенсивное земледелие, приводит к ухудшению структуры и плодородия почв.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 резко сократилось из-за перенаправления воды на сельское хозяйство, став видимым примером опустынивания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около четверти земной суши подвержено процессам опустынивания, что негативно сказывается на экологии и жизни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земель: причины и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как защита природы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насчитывается свыше 2600 ООПТ, куда входят заповедники и национальные парки. Эти территории охраняют природные богатства, сохраняя редкие виды животных и растений от вымирания.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заповедники России
</a:t>
            </a:r>
            <a:endParaRPr lang="en-US" sz="931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заботятся о таких видах, как зубр и сибирский тигр, обеспечивая им условия для жизни и размножения, что способствует восстановлению численности этих животных.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endParaRPr lang="en-US" sz="1354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зоны способствуют сохранению биоразнообразия, защите водных ресурсов и поддержанию природных ландшафтов, способствуя устойчивому развитию региона.
</a:t>
            </a:r>
            <a:endParaRPr lang="en-US" sz="701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охраняемых территорий в экологии
</a:t>
            </a:r>
            <a:endParaRPr lang="en-US" sz="7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возобновляемых источников энергии, таких как солнце и ветер, снижает зависимость от ископаемых топлива и уменьшает загрязнение.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экологического мониторинга помогают выявлять и предотвращать загрязнения, обеспечивая контроль за состоянием природы.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переработки отходов уменьшают нагрузку на природу, позволяя повторно использовать материалы и сокращать объёмы мусора.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устойчивых к болезням и засухе сельскохозяйственных культур снижает ущерб почвам и повышает эффективность земледелия.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 на страже окружающей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формируют у молодёжи сознательное отношение к природе и прививают навыки экологически ответственного поведения.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акции, такие как посадка деревьев и уборка территорий, становятся популярными и объединяют большое количество участников.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экологических движений способствует развитию общественного контроля и влияния на принятие решений в области охраны окружающей среды.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участие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реализует масштабные проекты по лесовосстановлению, посадив более 35 миллионов гектаров лесов за несколько десятилетий, что значительно улучшило климат и биоразнообразие.
</a:t>
            </a:r>
            <a:endParaRPr lang="en-US" sz="94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лесовосстановление в Китае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реинтродукции способствовали восстановлению популяций исчезающих животных, включая белого аиста, который был успешно выпущен в естественную среду.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исчезающих видов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как Норвегия и Канада создаются экологически чистые города с развитой инфраструктурой для устойчивого развития и улучшения качества жизни.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зелёных городов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достижения: история успехов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каждого к природе и применение научных знаний помогут сохранить окружающую среду. Только совместными усилиями возможно обеспечить гармонию между человеком и природой.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человек и природа — искать баланс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2026-05-08T07:34:21Z</dcterms:created>
  <dcterms:modified xsi:type="dcterms:W3CDTF">2026-05-08T07:34:21Z</dcterms:modified>
</cp:coreProperties>
</file>