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биологических систем и 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едина по основам, но бесконечно разнообразна по формам.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клеточную биологию, генетику, экологию и эволюцию в единую картину. Она помогает понять, почему на Земле так много видов и как сохраняется жизнь в меняющихся условиях среды.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разнообразие живого в 10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рассматривают ДНК, РНК, белки, липиды, углеводы и АТФ. Именно молекулы определяют хранение наследственной информации, обмен веществ и передачу энергии в клетке.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органоиды, биосинтез, дыхание, деление и передачу наследственной информации. Здесь проявляются процессы, без которых невозможны рост, обновление и жизнедеятельность организма.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целого организма согласованно работают органы и системы органов. Их взаимодействие обеспечивает питание, движение, размножение, защиту и приспособление к условиям среды.
</a:t>
            </a:r>
            <a:endParaRPr lang="en-US" sz="993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Надорганизменный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Популяции, сообщества, экосистемы и биосфера показывают, как отдельные организмы связаны между собой и с неживой природой. На этом уровне возникают устойчивые природные закономерности.
</a:t>
            </a:r>
            <a:endParaRPr lang="en-US" sz="9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универсальная единица жизни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9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клетка имеет мембрану, цитоплазму и наследственный материал в форме ДНК. Эти структуры обеспечивают обмен с внешней средой, внутреннюю организацию и передачу признаков потомкам.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различия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 подтверждает общее происхождение живого, а различия в строении отражают разнообразие функций, образа жизни и экологических ниш организмов.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оформленного ядра и мембранных органоидов, поэтому их строение проще. Несмотря на это, они успешно существуют в самых разных условиях благодаря высокой приспособляемости.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растений, животных, грибов и простейших устроены сложнее: в них есть ядро и органоиды. Они обеспечивают более точное разделение функций внутри клетки.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признаков клеток по учебным материалам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клеток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сближают разные клетки, а какие связаны с их функциями и способом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наиболее просты, а эукариоты отличаются более сложной внутренней организацией; растительная и животная клетки специализированы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превращение энергии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используют готовые органические вещества, получая их с пищей. К ним относятся животные, грибы и многие микроорганизмы, образующие разные звенья пищевых цепей.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объединяет анаболизм и катаболизм. В первом случае клетка строит сложные вещества, во втором — расщепляет их, получая энергию для жизненно важных реакций.
</a:t>
            </a:r>
            <a:endParaRPr lang="en-US" sz="1032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универсальным переносчиком энергии. Она необходима для синтеза веществ, активного транспорта через мембраны, движения клеточных структур и деления клеток.
</a:t>
            </a:r>
            <a:endParaRPr lang="en-US" sz="1032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сами создают органические вещества из неорганических. Они формируют основу питания большинства экосистем и обеспечивают поступление вещества и энергии в биосферу.
</a:t>
            </a:r>
            <a:endParaRPr lang="en-US" sz="976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автотрофами и гетеротрофами определяет распределение ролей в природе: одни создают органическое вещество, другие его потребляют и разлагают.
</a:t>
            </a:r>
            <a:endParaRPr lang="en-US" sz="10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и энергии в экосистеме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энергии и круговорот веществ в природном сообществе.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336" y="0"/>
            <a:ext cx="2398129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 как два главных процесса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идет в хлоропластах и включает световую и темновую стадии. В результате образуются органические вещества и кислород, необходимые для жизни большинства организмов.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преимущественно в митохондриях и сопровождается расщеплением органических веществ. Освобождаемая энергия запасается в молекулах АТФ и используется клеткой.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фотосинтеза становятся исходными веществами для дыхания, а углекислый газ и вода после дыхания снова включаются в фотосинтез. Так поддерживается круговорот углерода и кислорода.
</a:t>
            </a:r>
            <a:endParaRPr lang="en-US" sz="9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организмы получают энергию и углерод, и как это связано с их ролью в экосистеме.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 определяет место организма в пищевых цепях: автотрофы создают органическое вещество, а гетеротрофы используют уже готовое.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классификация способов питания организмов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питания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 ДНК хромосом, хранят информацию о признаках организма и обеспечивают сходство потомков с родителями.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развивается без слияния гамет, поэтому численность увеличивается быстро, а наследственные признаки в основном сохраняются без изменений.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оплодотворение создают новые сочетания генов, благодаря чему потомки отличаются друг от друга и от родителей.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передача наследственной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биологии; условные значения для сравнения механизмов наследственной изменчивости.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признаков возникают постоянно, но их эффект проявляется только в следующих поколениях и при действии среды.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новизну, а рекомбинация усиливает разнообразие комбинаций. Вместе они повышают шансы популяции на выживание в изменяющихся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у 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бактерий жгутики работают как простые двигатели, позволяя перемещаться к источникам питания и уходить от неблагоприятных условий среды, где выживание требует точной реакции.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 ложноножки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простейших движение обеспечивают реснички и псевдоподии. Такие структуры помогают не только перемещаться, но и захватывать пищевые частицы, что особенно важно в водной среде.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основой движения служат мышцы, работающие вместе с опорными структурами. Это делает возможными бег, плавание, полет, охоту и активное избегание опасности.
</a:t>
            </a:r>
            <a:endParaRPr lang="en-US" sz="1482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движение выражается в росте, изгибах и изменении тургора. Тропизмы и настии помогают ориентировать органы к свету, влаге и другим значимым раздражителям.
</a:t>
            </a:r>
            <a:endParaRPr lang="en-US" sz="1455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движения живых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сохраняет внутреннее равновесие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среды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устойчивые условия для работы клеток, даже когда внешняя среда меняется. Благодаря этому ферменты, мембраны и обмен веществ функционируют без резких сбоев.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pH, содержание глюкозы, солевой состав и водный баланс должны оставаться в узких пределах. Именно поэтому нарушение регуляции быстро отражается на здоровье и жизнеспособности организма.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 животных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ведущую роль играют нервная и эндокринная системы. Они быстро распознают отклонения, передают сигналы органам-мишеням и возвращают показатели к нормальному уровню.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 растений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внутреннее равновесие обеспечивают гормоны, ростовые реакции и контроль испарения через устьица. Эти механизмы особенно важны при засухе, жаре и дефиците минерального питания.
</a:t>
            </a:r>
            <a:endParaRPr lang="en-US" sz="8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реакции организма на сигнал среды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восприятия раздражителя, обработки информации и формирования ответной реакции у животных и растений.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признаки организмов формируются под действием разных ограничений среды и помогают им сохранять жизнь и размножаться.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задаёт собственный набор ограничений. Чем жёстче условия, тем более специализированными становятся строение и поведение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о средах обитания и приспособлениях организмов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 типичные адаптации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9740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8769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75563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9740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взаимодействия между видами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конкурируют, когда используют один и тот же ограниченный ресурс: пищу, свет, пространство или убежища. Такое соперничество влияет на численность и распределение популяций.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хищничестве один организм поедает другой. Эта связь регулирует численность жертв и хищников, а также способствует естественному отбору защитных признаков.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хозяина как источник питания и среду обитания, обычно причиняя ему вред. Связь длительная и часто связана с высокой степенью приспособления.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и 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приносит пользу обоим видам, а симбиоз означает тесное совместное существование организмов. Такие отношения повышают устойчивость сообществ и эффективность использования ресурсов.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комменсализме один вид получает выгоду, а другой практически не испытывает ни пользы, ни вреда. Это делает связь менее заметной, но экологически значимой.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обобщённым данным экологии; значения условные, используются для наглядного сравнения.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экосистем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повышает вероятность того, что разные организмы выполнят схожие функции при нарушениях, сохраняя работу сообщества.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видовое разнообразие, тем устойчивее экосистема к внешним воздействиям и тем меньше риск резкого нарушения круговорота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получать сорта и породы с нужными свойствами: высокой урожайностью, устойчивостью к болезням и лучшей приспособленностью к климату. Это напрямую влияет на продовольственную безопасность.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лежит в основе создания антибиотиков, вакцин и диагностических методов. Понимание работы клеток и микробов сделало лечение инфекций точнее и эффективнее.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и генетическая инженерия позволяют получать ферменты, витамины, инсулин и другие лекарственные вещества. Такие технологии делают производство более контролируемым и результативным.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может сокращать биоразнообразие через вырубку лесов, загрязнение воды, изменение климата и разрушение местообитаний. Поэтому научный прогресс должен сочетаться с ответственностью.
</a:t>
            </a:r>
            <a:endParaRPr lang="en-US" sz="1414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биологические процессы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природа живёт по своим законам, а человек вмешивается минимально. Здесь сохраняются редкие растения, птицы и звери, которым уже не хватает безопасных территорий за пределами охраняемых границ. Именно такие участки помогают удержать исчезающие виды от полного исчезновения.
</a:t>
            </a:r>
            <a:endParaRPr lang="en-US" sz="74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как убежище редких видов
</a:t>
            </a:r>
            <a:endParaRPr lang="en-US" sz="1266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 не только о редких организмах, но и о хрупкости их среды обитания. Если вернуть лес, болото или степь в более естественное состояние, у вида появляется шанс восстановить численность и снова занять свою экологическую нишу.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восстановление местообитаний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редких видов в питомниках и экологическое просвещение работают вместе: одно даёт практический результат, другое формирует бережное отношение. Когда люди понимают ценность биоразнообразия, охрана природы перестаёт быть абстрактной идеей и становится частью повседневного выбора.
</a:t>
            </a:r>
            <a:endParaRPr lang="en-US" sz="74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Питомники, просвещение и личная ответственность
</a:t>
            </a:r>
            <a:endParaRPr lang="en-US" sz="1116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природы начинается с конкретных мест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показывает, что общие принципы жизни реализуются по-разному в клетках, организмах и экосистемах. Понимание этого единства помогает видеть закономерности эволюции, экологии и значение сохранения природы.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едина в основе и бесконечно разнообразна в проявлениях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2026-06-01T18:15:31Z</dcterms:created>
  <dcterms:modified xsi:type="dcterms:W3CDTF">2026-06-01T18:15:31Z</dcterms:modified>
</cp:coreProperties>
</file>