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Эйлера для многогранников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связи вершин, рёбер и граней: как одна формула помогает проверять модели.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Многогранники окружают нас: от коробок и учебных наборов до 3D-моделей. В школе рассматривают куб, призму, пирамиду, тетраэдр и октаэдр. Теорема Эйлера помогает находить неизвестные элементы и проверять подсчёты.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теорему Эйлера и где она встречается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Грань — плоская часть многогранника, например квадрат, треугольник или прямоугольник. У куба ровно 6 граней и 12 рёбер, соединённых симметрично.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— это точка, где сходятся несколько рёбер. Обычно, чем сложнее форма, тем больше вершин нужно учесть при подсчёте элементов.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 — отрезок, который соединяет две вершины и является «границей» между двумя гранями. Именно по рёбрам удобно проверять каркас многогранника.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многогранника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примера выполняется равенство V − E + F = 2, если считать только вершины, рёбра и грани.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фигуры имеют разные значения V, E и F, но их «суммарный баланс» по формуле всегда даёт 2.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геометрии (табличные данные для выпуклых многогранников).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выпуклых многогранников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заметной разнице в размерах и количестве элементов разность V − E + F остаётся постоянной.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проверке получается не 2, значит где-то ошиблись в подсчёте вершин, рёбер или граней.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данным таблицы, без привлечения внешних источников.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вершин, рёбер и граней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правильном подсчёте элементов выпуклого многогранника разность вершин и рёбер с учётом граней даёт единый результат.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2 — это «контрольная метка» теоремы: она работает для выпуклых многогранников без отверстий.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теорема Эйлера (школьная геометрия).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неизвестный элемент многогранника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решения опирается на формулу V − E + F = 2 и подсчёт известных элементов на модели.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Математик, который «посчитал» форму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 Эйлер жил в 1707–1783 годах и работал в математике, механике и астрономии. Он помог увидеть, что даже сложная фигура подчиняется простому правилу. Поэтому его имя часто связывают с «геометрическими вычислениями».
</a:t>
            </a:r>
            <a:endParaRPr lang="en-US" sz="945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стала известной
</a:t>
            </a:r>
            <a:pPr algn="ctr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для многогранников появилась формула, ставшая одним из знаменитых результатов геометрии. Она связала число вершин, рёбер и граней в единое равенство. На слайде хорошо смотрятся портрет Эйлера и каркас многогранника.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 Эйлер и история открытия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Эйлера верна для выпуклых многогранников: все их части «смотрят наружу» и нет вогнутых участков. Тогда подсчёт вершин, рёбер и граней работает по единому закону.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условие выпуклости важно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фигуры есть «дырка» или она похожа на кольцо, число элементов уже не складывается в постоянную разность. В таких случаях равенство V − E + F = 2 может не выполняться.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полезно проверить, действительно ли модель подходит под условие теоремы. Это снижает риск ошибки и делает результат более надёжным.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многогранники дают один и тот же результат, а «особые» формы — другой.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показывает: теорема Эйлера применима не к любым пространственным телам, а только к нужным случаям.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сравнение: выпуклые многогранники — по теореме, пример с отверстием — для демонстрации отличия условий.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формулой у разных фигур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82" y="2228750"/>
            <a:ext cx="4185536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самые распространённые фигуры: сколько у них граней, какие формы имеют эти грани, сколько вершин образуют каркас, и где такие формы встречаются.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формы граней различаются, все эти тела устроены по «каркасным» правилам: вершины и рёбра однозначно задают структуру. Поэтому для них удобно проверять вычисления по формуле Эйлера.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школьные наборы и стандартные сведения о правильных и простых многогранниках.
</a:t>
            </a:r>
            <a:endParaRPr lang="en-US" sz="1325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многогранники чаще всего изучают в школе
</a:t>
            </a:r>
            <a:endParaRPr lang="en-US" sz="2851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7027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3533" y="1725540"/>
            <a:ext cx="274200" cy="219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32477" y="3226770"/>
            <a:ext cx="231787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многогранники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грани
</a:t>
            </a:r>
            <a:pPr algn="l" indent="0" marL="0">
              <a:lnSpc>
                <a:spcPct val="100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правильных многогранников все грани имеют одинаковую форму и одинаковые размеры. Благодаря этому каркас выглядит симметрично, а подсчёт вершин и рёбер становится очень удобным при решении задач.
</a:t>
            </a:r>
            <a:endParaRPr lang="en-US" sz="1102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рёбра
</a:t>
            </a:r>
            <a:pPr algn="l" indent="0" marL="0">
              <a:lnSpc>
                <a:spcPct val="100000"/>
              </a:lnSpc>
              <a:buNone/>
            </a:pPr>
            <a:r>
              <a:rPr lang="en-US" sz="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правильного многогранника все рёбра имеют одинаковую длину. Это означает, что геометрия «повторяется» вокруг каждой вершины, а фигура остаётся целостной и легко проверяемой по формулам.
</a:t>
            </a:r>
            <a:endParaRPr lang="en-US" sz="1148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фигуры входят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правильным многогранникам относят тетраэдр, куб, октаэдр, додекаэдр и икосаэдр. Это не просто примеры: существует только такой набор, который соответствует требованиям правильности и симметрии.
</a:t>
            </a:r>
            <a:endParaRPr lang="en-US" sz="1139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удобны на уроках
</a:t>
            </a:r>
            <a:pPr algn="l" indent="0" marL="0">
              <a:lnSpc>
                <a:spcPct val="100000"/>
              </a:lnSpc>
              <a:buNone/>
            </a:pPr>
            <a:r>
              <a:rPr lang="en-US" sz="3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строение одинаковое по всей поверхности, эти тела хорошо подходят для наглядных моделей. На практических работах проще считать элементы, сравнивать фигуры и тренировать проверку ответов.
</a:t>
            </a:r>
            <a:endParaRPr lang="en-US" sz="1116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всех перечисленных правильных многогранников выполняется равенство V − E + F = 2. Поэтому после подсчёта вершин, рёбер и граней можно быстро проверить, не допущена ли ошибка.
</a:t>
            </a:r>
            <a:endParaRPr lang="en-US" sz="11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элементы многогранника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избежать ошибок при подсчёте V, E и F для выпуклых многогранников.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куба состоит из 6 одинаковых квадратов. Сначала ученики собирают бумажную конструкцию и видят, как из плоских частей рождаются вершины, рёбра и грани, когда куб «закрывается».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из бумаги как проверка формулы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обычно получают 8 вершин, 12 рёбер и 6 граней. Такая модель делает связь между чертежом и объёмной фигурой наглядной и позволяет проверить равенство V − E + F = 2 на практике.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фигуры количество рёбер и граней меняется, но разность V − E + F остаётся постоянной для выпуклых многогранников без «отверстий».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тела дают разные наборы (V, E, F), однако общий закон в итоге «собирает» их в одно значение. Значит, формула полезна не только для вычислений, но и для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для куба, квадратной пирамиды и квадратной призмы (школьная геометрия).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тел по числу элементов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неправильный подсчёт рёбер: часть рёбер считают дважды, потому что они видны с разных сторон. Чтобы избежать этого, ребро фиксируют по двум вершинам.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формулой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Встречается и пропуск грани: например, при просмотре модели учитывают только «видимые» стороны. Лучше обойти фигуру мысленно или по макету и проверить, что каждая плоская часть учтена.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применение формулы к невыпуклой фигуре или телу с «дыркой». Теорема Эйлера в школьной формулировке гарантирует V − E + F = 2 только для выпуклых многогранников без отверстий.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вершины с углами на рисунке. Полезно сверять подсчёт по развёртке или аккуратному чертежу: вершина должна совпадать с местом пересечения рёбер, а не просто с точкой на контуре.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задачи на подстановку в V − E + F = 2. После вычисления стоит мысленно сверить результат с рисунком или моделью.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вариантах используется одна и та же логика: сначала выписывают известные V, E и F, затем выражают неизвестную величину из равенства V − E + F = 2 и проверяют.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 теореме Эйлера (типовые практикумы).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задания по теореме Эйлера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183" y="1288996"/>
            <a:ext cx="198675" cy="26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9627" y="1288996"/>
            <a:ext cx="231788" cy="26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5071" y="1288996"/>
            <a:ext cx="264900" cy="26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6241" y="3160619"/>
            <a:ext cx="274200" cy="243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20901" y="3172806"/>
            <a:ext cx="274200" cy="21936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идея многогранников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9" name="Text 2"/>
          <p:cNvSpPr txBox="1"/>
          <p:nvPr/>
        </p:nvSpPr>
        <p:spPr>
          <a:xfrm>
            <a:off x="1355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многогранные формы встречаются в конструкциях фасадов и павильонов. Понимание вершин, рёбер и граней помогает правильно проектировать каркас и контролировать геометрию деталей.
</a:t>
            </a:r>
            <a:endParaRPr lang="en-US" sz="1173" dirty="0"/>
          </a:p>
        </p:txBody>
      </p:sp>
      <p:sp>
        <p:nvSpPr>
          <p:cNvPr id="20" name="Text 3"/>
          <p:cNvSpPr txBox="1"/>
          <p:nvPr/>
        </p:nvSpPr>
        <p:spPr>
          <a:xfrm>
            <a:off x="4067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Упаковка и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Коробки, упаковочные элементы и контейнеры часто имеют форму призм или пирамид. Когда известны элементы фигуры, проще планировать развертки, разрезы и количество необходимых материалов.
</a:t>
            </a:r>
            <a:endParaRPr lang="en-US" sz="1200" dirty="0"/>
          </a:p>
        </p:txBody>
      </p:sp>
      <p:sp>
        <p:nvSpPr>
          <p:cNvPr id="21" name="Text 4"/>
          <p:cNvSpPr txBox="1"/>
          <p:nvPr/>
        </p:nvSpPr>
        <p:spPr>
          <a:xfrm>
            <a:off x="6779375" y="160132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 моделирование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черчения многогранники строят по проекциям и развёрткам. Это тренирует переход от плоского изображения к объёмной форме, а формула помогает проверять правильность подсчётов.
</a:t>
            </a:r>
            <a:endParaRPr lang="en-US" sz="1152" dirty="0"/>
          </a:p>
        </p:txBody>
      </p:sp>
      <p:sp>
        <p:nvSpPr>
          <p:cNvPr id="22" name="Text 5"/>
          <p:cNvSpPr txBox="1"/>
          <p:nvPr/>
        </p:nvSpPr>
        <p:spPr>
          <a:xfrm>
            <a:off x="260519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макеты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кубики и учебные модели часто являются каркасами многогранников. По ним легко объяснять, как рёбра соединяют вершины, а грани образуют поверхность тела без «потерь» и пропусков.
</a:t>
            </a:r>
            <a:endParaRPr lang="en-US" sz="1200" dirty="0"/>
          </a:p>
        </p:txBody>
      </p:sp>
      <p:sp>
        <p:nvSpPr>
          <p:cNvPr id="23" name="Text 6"/>
          <p:cNvSpPr txBox="1"/>
          <p:nvPr/>
        </p:nvSpPr>
        <p:spPr>
          <a:xfrm>
            <a:off x="5519855" y="3462363"/>
            <a:ext cx="1794300" cy="13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3D-графике и моделировании многогранники описывают через списки вершин и связей. Теорема Эйлера служит ориентиром: при корректной структуре элементов получается согласованный счёт.
</a:t>
            </a:r>
            <a:endParaRPr lang="en-US" sz="11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формы и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Эйлера связывает «видимую» часть многогранника — поверхность — с тем, как мы пересчитываем её элементы: вершины, рёбра и грани. Поэтому она превращает геометрию в понятный счёт.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формула важна в геометрии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более сложным идеям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V − E + F = 2 стало отправной точкой для дальнейших направлений, где важны не только размеры, но и способ соединения частей. В топологии анализируют ситуации, похожие на «фигуры с отверстиями», где ответ меняется.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любого выпуклого многогранника без отверстий выполняется равенство V − E + F = 2. Теорема Эйлера помогает считать элементы фигуры, проверять ответы и глубже понимать строение пространственных тел.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2026-05-14T01:20:02Z</dcterms:created>
  <dcterms:modified xsi:type="dcterms:W3CDTF">2026-05-14T01:20:02Z</dcterms:modified>
</cp:coreProperties>
</file>