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моллюсков: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— разнообразные животные с мягким телом и часто с раковиной.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моллюсков в животном мире: исторический и научный контекст
</a:t>
            </a:r>
            <a:endParaRPr lang="en-US" sz="1746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существуют более 500 миллионов лет, их окаменелости подтверждают древность. Карл Линней выделил их как отдельную группу, а современные исследования раскрывают их эволюционное значение.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имеют мягкое тело без костей, что отличает их от многих животных. Такая структура позволяет им быть гибкими и адаптироваться к разным средам обитания.
</a:t>
            </a:r>
            <a:endParaRPr lang="en-US" sz="1044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тело и отсутствие внутреннего скелета
</a:t>
            </a:r>
            <a:endParaRPr lang="en-US" sz="1439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моллюсков выделяется голова с органами чувств, туловище и мощная мышечная нога, используемая для передвижения или прикрепления к субстрату.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Голова, туловище и мышечная нога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выделяет известковую раковину, которая защищает тело моллюска. У некоторых видов раковина редуцирована или отсутствует, что связано с образом жизни.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и мантия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моллюсков: основные части тела
</a:t>
            </a:r>
            <a:endParaRPr lang="en-US" sz="2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класс включает наземных и водных моллюсков с развитой головой и спиральной раковиной. Они в основном передвигаются, ползая на мышечной ноге.
</a:t>
            </a:r>
            <a:endParaRPr lang="en-US" sz="1272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Брюхоногие: улитки и слизни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имеют плоскую двухстворчатую раковину и слабо выраженную голову. Они ведут прикреплённый или закапанный образ жизни, фильтруя воду.
</a:t>
            </a:r>
            <a:endParaRPr lang="en-US" sz="1217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Двустворчатые: мидии и устрицы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— активные хищники с хорошо развитыми щупальцами и сложной нервной системой. У них редуцированная или отсутствующая раковина, и они двигаются реактивным способом.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Головоногие: осьминоги и кальмары
</a:t>
            </a:r>
            <a:endParaRPr lang="en-US" sz="1578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класса моллюсков и их особенности
</a:t>
            </a:r>
            <a:endParaRPr lang="en-US" sz="24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моллюсков: важные детали строения
</a:t>
            </a:r>
            <a:endParaRPr lang="en-US" sz="2493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формирует складку тела и образует мантийную полость с органами дыхания и выделения, обеспечивая защиту и жизненные функции.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нога служит для эффективного передвижения или надёжного прикрепления к поверхности, обеспечивая мобильность видов.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Радула — зубчатый орган, применяемый для соскребания пищи; характерна для большинства моллюсков, кроме двустворчатых.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чаще всего незамкнутая, позволяет крови циркулировать по телесным полостям, у головоногих имеется частично замкнутая система.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состоит из трёх слоёв: внешний перистром защищает, средний призматический придаёт жёсткость, внутренний — перламутровый обеспечивает прочность и блеск.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раковины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защищает тело моллюска от высыхания, хищников и механических повреждений, а также поддерживает форму мягкого тела.
</a:t>
            </a:r>
            <a:endParaRPr lang="en-US" sz="111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раковины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бывают спиральными у брюхоногих, двухстворчатыми у мидий и устриц, а у головоногих зачастую редуцированы или отсутствуют, отражая адаптацию к среде.
</a:t>
            </a:r>
            <a:endParaRPr lang="en-US" sz="100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моллюсков: строение и функции
</a:t>
            </a:r>
            <a:endParaRPr lang="en-US" sz="29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631590"/>
            <a:ext cx="3982500" cy="17684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классов моллюсков
</a:t>
            </a:r>
            <a:endParaRPr lang="en-US" sz="2871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в строении, передвижении и среде обитания трёх основных классов моллюсков.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 и образа жизни отражает экологические ниши и адаптации каждого класса.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8 класс»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9684" y="1328100"/>
            <a:ext cx="474581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ареал моллюсков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обитатели
</a:t>
            </a:r>
            <a:pPr algn="ctr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моллюсков живёт в морях, где тропические зоны дают максимальное видовое разнообразие.
</a:t>
            </a:r>
            <a:endParaRPr lang="en-US" sz="1422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виды
</a:t>
            </a:r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пресных водах распространены моллюски, такие как прудовик, адаптированные к речным и озёрным условиям.
</a:t>
            </a:r>
            <a:endParaRPr lang="en-US" sz="1472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моллюски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Виноградная улитка и слизни обитают на суше, особенно в садах и влажных местах.
</a:t>
            </a:r>
            <a:endParaRPr lang="en-US" sz="1600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сообщества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Мидии, устрицы и другие двустворчатые часто встречаются в прибрежных зонах, фильтруя воду и обеспечивая пищевую базу.
</a:t>
            </a:r>
            <a:endParaRPr lang="en-US" sz="13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Улитки и слизни питаются растениями или органическими остатками, используя радулу для соскабливания пищи с поверхности.
</a:t>
            </a:r>
            <a:endParaRPr lang="en-US" sz="137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Брюхоногие: растительноядные и детритофаги
</a:t>
            </a:r>
            <a:endParaRPr lang="en-US" sz="1123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 и кальмары охотятся на рыбу и ракообразных, применяя клюв для захвата и разрывания добычи.
</a:t>
            </a:r>
            <a:endParaRPr lang="en-US" sz="156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Головоногие: активные хищники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Мидии и устрицы пропускают воду через жабры, фильтруя питательные частицы. Мидии способны фильтровать до двух литров в час.
</a:t>
            </a:r>
            <a:endParaRPr lang="en-US" sz="133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Двустворчатые: фильтраторы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пищевые адаптации моллюсков
</a:t>
            </a:r>
            <a:endParaRPr lang="en-US" sz="29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кровеносная системы моллюсков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моллюски дышат при помощи жабр, обеспечивающих газообмен в воде, а наземные имеют лёгкие, адаптированные к воздуху.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у большинства моллюсков незамкнутая: кровь движется по полостям тела, обеспечивая обмен веществ.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головоногих кровеносная система частично замкнутая, с развитым сердцем и сосудами, поддерживая высокую активность.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нервная система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моллюсков состоит из нескольких пар ганглиев, связанных нервными волокнами, что обеспечивает управление основными функциями и реакцию на окружающую среду.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головоногих моллюсков нервная система обладает высоким развитием с большими мозговыми структурами и сложными глазами, способными регулировать фокус благодаря хрусталику.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моллюсков оснащены статоцистами — органами равновесия, которые помогают ориентироваться в пространстве и поддерживать правильное положение тела.
</a:t>
            </a:r>
            <a:endParaRPr lang="en-US" sz="1594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у моллюсков развиты органы осязания, вкуса и обоняния, что способствует эффективному поиску пищи и взаимодействию с окружающей средой.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моллюсков по классам
</a:t>
            </a:r>
            <a:endParaRPr lang="en-US" sz="291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существенное превосходство брюхоногих видов по численности и разнообразию по сравнению с другими классами.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брюхоногих подтверждает их адаптивный успех и разнообразие экосистем, в которых они обитают.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видов моллюсков размножение происходит путем слияния половых клеток. Некоторые брюхоногие способны к смене пола в течение жизни, что повышает шансы на успешное размножение.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способ размножения у моллюсков
</a:t>
            </a:r>
            <a:endParaRPr lang="en-US" sz="1359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водных моллюсков жизненный цикл включает личиночную стадию – велигер, которая свободно плавает в воде, помогает распространению вида и поиску подходящих мест обитания.
</a:t>
            </a:r>
            <a:endParaRPr lang="en-US" sz="101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личинки — велигер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моллюски, такие как виноградная улитка, обычно развиваются без стадии личинки, что связано с адаптацией к сухопутному образу жизни и сокращает риски внешних воздействий.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наземных моллюсков
</a:t>
            </a:r>
            <a:endParaRPr lang="en-US" sz="1597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и жизненных циклов моллюсков
</a:t>
            </a:r>
            <a:endParaRPr lang="en-US" sz="2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моллюсков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активно участвуют в разложении органической материи, способствуя переработке и возврату питательных веществ в экосистемы.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важным звеном пищевых цепей, являясь источником питания для различных животных, включая рыб, птиц и млекопитающих.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Двустворчатые моллюски оказывают существенную пользу экологии, фильтруя воду и улучшая её качество, а их раковины образуют важные осадочные породы.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Моллюски, такие как устрицы и мидии, ценятся как деликатесный продукт. Жемчуг, добываемый из устриц, применяется в ювелирном деле и косметике, подчеркивая их хозяйственную значимость.
</a:t>
            </a:r>
            <a:endParaRPr lang="en-US" sz="1181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Пищевое и промышленное использование моллюсков
</a:t>
            </a:r>
            <a:endParaRPr lang="en-US" sz="1345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брюхоногие, например, слизни и ахатины, наносят значительный ущерб сельскохозяйственным культурам, поедая посадки и снижая урожайность, что вызывает экономический ущерб.
</a:t>
            </a:r>
            <a:endParaRPr lang="en-US" sz="118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сельского хозяйства среди моллюсков
</a:t>
            </a:r>
            <a:endParaRPr lang="en-US" sz="1284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Таксономия и биология моллюсков применяются в лабораторных экспериментах для изучения процессов нервной регуляции, регенерации и физиологии, что помогает развитию науки и медицины.
</a:t>
            </a:r>
            <a:endParaRPr lang="en-US" sz="11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в научных исследованиях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моллюсков с человеком: выгоды и проблемы
</a:t>
            </a:r>
            <a:endParaRPr lang="en-US" sz="19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363" y="1128900"/>
            <a:ext cx="4000475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важные представители моллюсков
</a:t>
            </a:r>
            <a:endParaRPr lang="en-US" sz="2563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Представленные виды иллюстрируют широкий спектр адаптаций моллюсков и их роль в природе и хозяйстве.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виды моллюсков с уникальными чертами, демонстрирующие разнообразие и экономическую значимость этой группы животных.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выживание моллюсков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моллюсков обладают способностью выдерживать пересушивание и значительные температурные изменения, что обеспечивает выживание в переменчивых условиях.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 часто скрываются в грунте или активны ночью, что помогает им сохранить влагу и избежать перегрева в дневное время.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 используют быстрое реактивное движение и изменение окраски тела для маскировки и защиты от хищников в морской среде.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 моллюска
</a:t>
            </a:r>
            <a:endParaRPr lang="en-US" sz="274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от оплодотворения до взрослой особи с учётом различий между водными и наземными формами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устриц широко используется в косметике для улучшения текстуры кожи, а перламутр из раковин применяется в ювелирных изделиях благодаря своей прочности и эстетике.
</a:t>
            </a:r>
            <a:endParaRPr lang="en-US" sz="1006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Жемчуг и перламутр в индустрии красоты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головоногих моллюсков включают нейротоксины, которые изучают для разработки новых лекарственных средств и понимания работы нервной системы.
</a:t>
            </a:r>
            <a:endParaRPr lang="en-US" sz="106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Токсины головоногих в нейрофизиологии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моллюсков служат природным источником биоматериалов, используемых в медицине, например, для создания биосовместимых имплантов и лекарственных препаратов.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как источник биоматериалов
</a:t>
            </a:r>
            <a:endParaRPr lang="en-US" sz="1544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моллюсков в биотехнологии и медицине
</a:t>
            </a:r>
            <a:endParaRPr lang="en-US" sz="23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Моллюски: ключевые объекты биологических исследований и важные компоненты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моллюсков способствует пониманию биологических процессов, эволюции и развитию биотехнологий, а также подчеркивает их значимость в природе и человеческой деятельности.
</a:t>
            </a:r>
            <a:endParaRPr lang="en-US" sz="3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2026-05-08T02:07:10Z</dcterms:created>
  <dcterms:modified xsi:type="dcterms:W3CDTF">2026-05-08T02:07:10Z</dcterms:modified>
</cp:coreProperties>
</file>