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17. Зимние образы в музыке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Слушаем, как зима звучит в музыке: от снежинок до метели.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рассказывает о зиме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дарит композиторам снег, лёд, праздник, тишину и уют. Всё это можно передать темпом, ритмом, звуком инструментов и силой звучания — так музыка превращается в зимнюю картину.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181" y="1512284"/>
            <a:ext cx="540488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6933" y="2103845"/>
            <a:ext cx="694913" cy="6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1201" y="1409453"/>
            <a:ext cx="617700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8402" y="2308192"/>
            <a:ext cx="617700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73714" y="1409550"/>
            <a:ext cx="715800" cy="572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зимние настроения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зима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мелодия звучит спокойно и мягко, словно снег тихо укрывает землю. В такой музыке легко услышать тишину, покой и светлый зимний вечер.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Сказочное настроение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 звуки создают ощущение чудес, будто в окно заглянула зимняя сказка. Музыка становится лёгкой, прозрачной и немного волшебной, как блеск инея на ветках.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Игривое настроение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музыка напоминает катание с горки, снежки и весёлый смех во дворе. В ней слышны движение, прыжки и озорная зимняя игра.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и ветер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 повторяющиеся звуки помогают представить сильный ветер и кружение снежных вихрей. Такая музыка звучит шумно, энергично и совсем не сидит на месте.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зима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ноты и яркие акценты напоминают о ёлке, огоньках и подарках. Музыка сразу становится радостной, торжественной и очень нарядной.
</a:t>
            </a:r>
            <a:endParaRPr lang="en-US" sz="9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музыкальных красках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ноты похожи на лёгкие снежинки и маленькие ледяные искры. Они звучат чисто, прозрачно и будто переливаются в воздухе. От них сразу чувствуется морозная свежесть.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динамика делает музыку похожей на белый снегопад. Плавная мелодия ложится ровно и мягко, как снежный след на земле. Такое звучание дарит покой и зимнюю тишину.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425" y="1193270"/>
            <a:ext cx="348761" cy="3487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152" y="3374230"/>
            <a:ext cx="348561" cy="3485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64043" y="1561763"/>
            <a:ext cx="348550" cy="3485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24244" y="2664149"/>
            <a:ext cx="348623" cy="30988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10765" y="3497897"/>
            <a:ext cx="308215" cy="35224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помогают рисовать зиму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879050" y="14658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звучит легко и воздушно. Её высокий голос помогает представить полёт снежинок, холодный воздух и тонкий зимний свет, который сверкает в небе.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916100" y="3649592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умеет петь нежно и звонко. Она может напомнить и о тихом снеге, и о тревожной вьюге, если мелодия становится быстрее и напряжённее.
</a:t>
            </a:r>
            <a:endParaRPr lang="en-US" sz="951" dirty="0"/>
          </a:p>
        </p:txBody>
      </p:sp>
      <p:sp>
        <p:nvSpPr>
          <p:cNvPr id="18" name="Text 4"/>
          <p:cNvSpPr txBox="1"/>
          <p:nvPr/>
        </p:nvSpPr>
        <p:spPr>
          <a:xfrm>
            <a:off x="5793825" y="1836715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 добавляют музыке блеск и искорки. Их звон похож на лёд, ёлочные игрушки и свет маленьких огоньков в зимний вечер.
</a:t>
            </a:r>
            <a:endParaRPr lang="en-US" sz="951" dirty="0"/>
          </a:p>
        </p:txBody>
      </p:sp>
      <p:sp>
        <p:nvSpPr>
          <p:cNvPr id="19" name="Text 5"/>
          <p:cNvSpPr txBox="1"/>
          <p:nvPr/>
        </p:nvSpPr>
        <p:spPr>
          <a:xfrm>
            <a:off x="3352100" y="29187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помогает показать и тихий снег, и широкое зимнее пространство. Оно может звучать мягко, а может — чётко и ясно, как шаги по хрустящему снегу.
</a:t>
            </a:r>
            <a:endParaRPr lang="en-US" sz="951" dirty="0"/>
          </a:p>
        </p:txBody>
      </p:sp>
      <p:sp>
        <p:nvSpPr>
          <p:cNvPr id="20" name="Text 6"/>
          <p:cNvSpPr txBox="1"/>
          <p:nvPr/>
        </p:nvSpPr>
        <p:spPr>
          <a:xfrm>
            <a:off x="6518425" y="3773641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делают картину глубже и шире. Они помогают почувствовать мороз, большие сугробы и простор, в котором зима кажется особенно сильной и серьёзной.
</a:t>
            </a:r>
            <a:endParaRPr lang="en-US" sz="95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и колокольчики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звучит тонко и светло, поэтому её легко представить как полёт снежинки. Она словно рисует в воздухе холодный узор, который не хочет падать на землю слишком быстро.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 добавляют блеск и радость, как ёлочные огоньки в тёмном окне. Вместе с флейтой они создают нежную зимнюю сказку, где всё сверкает и звенит.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метель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начинается с быстрого движения и повторяющихся звуков. Они напоминают первый порыв ветра, который поднимает снег с земли.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кружатся снежные вихри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становятся сильнее и чаще. Кажется, будто метель закручивает белые спирали и несётся всё быстрее по небу.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буря утихает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постепенно стихает, и в ней остаётся лишь отголосок ветра. Так после метели приходит тишина и спокойный зимний воздух.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зимняя красота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зима в музыке звучит спокойно и загадочно. Долгие звуки помогают представить снег, который лежит ровно и тихо, словно весь мир решил немного отдохнуть.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Морозное утро передают редкие аккорды и мягкое звучание. Они похожи на свежий воздух, ледяной блеск и первые лучи солнца над белой землёй.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лес или замёрзшее озеро звучат особенно протяжно. В такой музыке слышно, как природа молчит, и от этого становится спокойно и немного волшебно.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Ёлка, огоньки и весёлый хоровод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музыка сразу поднимает настроение: в ней слышны танцевальные шаги и радостные акценты. Кажется, что в комнате уже стоит нарядная ёлка, горят огоньки, а дети кружатся в хороводе и ждут подарков.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Вечер, когда случается чудо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музыка звучит так, будто вот-вот откроется дверь и в дом войдёт праздник. В ней есть блеск, смех и лёгкое волнение, как перед встречей с чудом. Снежный вечер становится особенно тёплым и радостным.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праздник в музыке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 и зимнее настроение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Чайковского часто звучит нежно и красиво, поэтому в ней легко почувствовать зимнюю сказку. Его мелодии напоминают блестящий снег, мягкий свет и тихую радость.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композитора зима не только холодная, но и очень изящная. В его музыке можно услышать плавный вальс, лёгкую грусть и ощущение чудесного вечера.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Чайковский, зима кажется живой и нарядной. Она умеет быть спокойной, торжественной и удивительно красивой, как будто природа сама сочинила для нас мелодию.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Антонио Вивальди: зима как стихия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концерте «Зима» из цикла «Времена года» Вивальди слышны холодный ветер, дрожащий воздух и ощущение, будто снег закружился прямо перед слушателем.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пассажи у скрипки передают метель и бегущие порывы ветра, а резкие акценты делают музыку острой, как мороз на щёках.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музыке зима не тихая, а сильная и подвижная: она свистит, кружится и будто проверяет, кто самый смелый.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услышать, как композитор превращает природную стихию в яркую музыкальную картину, где каждый звук словно снежный вихрь.
</a:t>
            </a:r>
            <a:endParaRPr lang="en-US" sz="8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зимний образ в музыке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помогает показать характер зимы: медленный создаёт тишину и покой, а быстрый напоминает вьюгу, снежные игры и бегущий ветер.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повторяющиеся звуки передают шаги по снегу, скрип льда и движение метели, поэтому музыка кажется живой и очень зримой.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и динамика добавляют краски: высокие звуки связаны со снегом и льдом, а тихое звучание делает зимнюю картину мягкой и прозрачной.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зимнюю музыку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услышать в музыке зимние образы и понять настроение произведения.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4497" y="1460927"/>
            <a:ext cx="669638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звуки вокруг нас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снега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ногами снег может скрипеть по-разному: сухо, звонко или мягко. Композитор превращает этот знакомый звук в ритм, который сразу вызывает картину зимней прогулки.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Стук льдинок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стук льда напоминает короткие музыкальные удары. Они добавляют в произведение холодный блеск и помогают услышать, как зима будто звенит в воздухе.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санок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Санки часто звучат весело и подвижно, словно маленький праздник на снегу. Такой звуковой образ подсказывает композитору бодрый темп и живые акценты.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ветра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может быть тихим, а может кружить и усиливаться, как настоящая вьюга. Музыка передаёт это повторяющимися звуками и лёгким тревожным движением.
</a:t>
            </a:r>
            <a:endParaRPr lang="en-US" sz="9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зимняя картина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лес в звуках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мелодия легко рисует заснеженные деревья, мягкий свет и спокойное небо. Кажется, что в лесу никто не спешит, а снег лежит ровно и пушисто. Такая музыка помогает увидеть зиму не глазами, а воображением.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день после снегопада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светлое звучание напоминает морозное утро, когда снег блестит под солнцем, а тени на земле становятся тонкими и синими. В такой музыке чувствуется чистый воздух и особая тишина после ночного снегопада.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снег и музыка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Пушистый снег напоминает мягкие мелодии: они ложатся плавно, без резких движений, и создают ощущение спокойствия, будто всё вокруг укрылось белым одеялом.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Колючий или сухой снег похож на резкие звуки и короткие акценты. Они звучат остро, как морозный воздух, который щиплет щёки во время прогулки.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Мокрый снег можно сравнить с тяжёлой музыкой, где звуки тянутся медленнее и будто становятся плотнее, как комочки снега в ладонях.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Блестящий снег похож на сияющее звучание колокольчиков и высоких нот. В такие моменты музыка словно искрится, и зимняя картина становится совсем ясной.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зимние жанры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зимний образ часто поддерживают слова и напевность. Благодаря тексту можно сразу понять, о чём речь: о снеге, празднике, катании или тёплом доме.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композитор рисует зиму звуками без слов. Здесь особенно важны мелодия, темп и краски инструментов, чтобы слушатель сам представил снежную картину.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танце и колыбельной зима звучит по-разному: в танце она подвижная и весёлая, а в колыбельной — тихая, ласковая и очень уютная.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уют рядом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зима может быть строгой: ветер, снег и мороз напоминают о холоде. Но музыка умеет показать и тёплую сторону зимы — дом, свет в окне и спокойный вечер.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контраст делает зимние произведения особенно близкими. Слушатель будто сначала выходит на мороз, а потом сразу возвращается в уютную комнату, где всё тихо и хорошо.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28858"/>
            <a:ext cx="462878" cy="411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6425" y="3076184"/>
            <a:ext cx="409349" cy="46782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587378"/>
            <a:ext cx="462927" cy="462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в зимней музыке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напоминают блеск снега и льда. Такие ноты звучат легко и прозрачно, поэтому зима в музыке кажется светлой, чистой и немного волшебной.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звон добавляет музыке праздничное сияние. Он похож на огоньки на ёлке или искорки на морозном окне, которые хочется разглядывать снова и снова.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повторения и резкие всплески создают образ вьюги. Слушателю легко представить, как ветер кружит снег и гонит его по дороге.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музыка часто кажется волшебной, потому что в ней есть тайна, нежность и удивление. Она словно приглашает в снежную историю, где всё может случиться.
</a:t>
            </a:r>
            <a:endParaRPr lang="en-US" sz="12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звучит по-разному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услышали, что зима в музыке бывает снежной, звонкой, тихой, праздничной и даже немного озорной. Композиторы рисуют её звуками так, что мороз становится почти видимым.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2026-05-24T20:35:00Z</dcterms:created>
  <dcterms:modified xsi:type="dcterms:W3CDTF">2026-05-24T20:35:00Z</dcterms:modified>
</cp:coreProperties>
</file>