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Земля и глобус: наш общий дом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глобус помогут увидеть планету по-новому.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нужна модель Земли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заблудиться в огромном мире, людям нужны карты и модели. Глобус помогает увидеть Землю целиком, понять, где находятся страны, океаны и далёкие места, без путаницы и лишних догадок.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Земля из космоса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Шарообразная планета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Земля выглядит почти как шар. Такая форма объясняет, почему на глобусе все материки и океаны расположены по кругу, а не на плоском листе.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сверху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снимках Земля кажется очень синей, потому что большая часть её поверхности покрыта водой. Океаны, моря и облака делают планету яркой и хорошо узнаваемой.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разноцветная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присмотреться, можно заметить белые облака, голубую воду, зелёную сушу и коричневые участки. Из-за этого Земля выглядит особенно красивой и совсем не скучной.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большие участки суши и воды так, как они расположены на Земле. По нему легко увидеть, где находятся материки, а где — огромные океаны.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полюса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модели отмечены экватор, Северный полюс и Южный полюс. Эти линии и точки помогают понять, как устроена поверхность планеты и где искать нужное место.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для поиска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есть дополнительные линии и подписи. Они помогают находить страны, моря и города, не теряться и быстрее ориентироваться в большом мире.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Земли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напоминает, что наша планета не плоская. Он показывает Землю такой, какой она есть на самом деле, только в удобном маленьком размере.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глобус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Земли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больших частей суши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шесть материков: Евразия, Африка, Северная Америка, Южная Америка, Австралия и Антарктида. Это самые большие участки суши на планете.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и самый маленький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больше всего места на Земле, а Австралия считается самым маленьким материком. На глобусе это заметно сразу, если внимательно присмотреться.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Разделены океанами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не соединены между собой. Между ними находятся океаны, поэтому на глобусе суша выглядит как большие острова, окружённые водой.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вода на планете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Тихий, Атлантический, Индийский и Северный Ледовитый океаны. Они занимают огромные пространства и соединяют разные части планеты.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океан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считается самым большим и самым глубоким. Он настолько велик, что на глобусе занимает больше места, чем любой другой океан.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могут жить люди, животные и растения. Поэтому Землю часто называют голубой планетой — воды на ней очень много, и она очень важна.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суши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омывают материки и помогают понять, почему разные страны находятся далеко друг от друга. На глобусе это видно особенно наглядно и понятно.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полюса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глазом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находит экватор и полюса, ему легче представить, как устроена Земля. Глобус сразу становится понятнее, почти как загадка с ответом.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конца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полюс находится в верхней части глобуса, а Южный полюс — в нижней. Это как две крайние точки нашей круглой планеты.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середины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посередине Земли и делит её на Северное и Южное полушария. На глобусе его обычно выделяют яркой линией, чтобы было легче заметить.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место на глобусе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по линиям, подписям и крупным ориентирам глобуса.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глобус точнее карты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шара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повторяет форму Земли, поэтому показывает планету почти без искажений. Это помогает увидеть её такой, какая она есть на самом деле, а не в расплющенном виде.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карта обманывает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некоторые части могут выглядеть больше или меньше, чем в жизни. Из-за этого легко запутаться, если сравнивать далёкие страны и большие расстояния.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знакомства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особенно полезен, когда нужно впервые понять, как устроена Земля. Он помогает изучать планету спокойно, наглядно и без головоломок.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глобусы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материалы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Глобусы делают из пластика, картона, бумаги и других лёгких материалов. Так модель получается удобной, прочной и не слишком тяжёлой для ученика.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и подставка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глобуса часто есть ось, а снизу — подставка. Благодаря им модель можно вращать и рассматривать Землю со всех сторон, как настоящий маленький мир.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обозначения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помогают отличить сушу, воду и границы стран. Когда всё раскрашено понятно, искать материки и океаны становится намного проще.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хорошо подходит для занятий дома и в классе. Его можно поставить на стол, повернуть рукой и быстро найти нужное место на планете.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в школьном классе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Виден весь мир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стоит рядом с учениками и сразу показывает всю планету целиком. На нём легко увидеть материки, океаны и полюса, не перелистывая множество страниц.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искать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найти страну, море или материк, глобус подсказывает, где они находятся. Он делает поиск быстрым и понятным, будто аккуратно ведёт за руку.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 урока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глобус помогает отвечать у доски, сравнивать части света и запоминать названия. Ученику легче понять тему, когда перед глазами есть настоящая модель Земли.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вращать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удобно поворачивать в разные стороны и рассматривать планету как будто в миниатюре. Так становится видно, что Земля круглая, а разные места находятся далеко друг от друга.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вращения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непрерывно вращается вокруг воображаемой оси, проходящей через полюса. Это движение происходит без остановки, хотя мы его не замечаем.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освещения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одна сторона Земли освещена Солнцем, на другой стороне темнее. Поэтому в разных местах одновременно бывают день и ночь.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полный оборот Земля проходит примерно за сутки — 24 часа. Глобус можно медленно крутить, чтобы наглядно показать это движение.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бывают времена года
</a:t>
            </a:r>
            <a:endParaRPr lang="en-US" sz="2641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немного наклонена. Из-за этого солнечные лучи по-разному падают на разные части планеты.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тепла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какая-то часть Земли наклонена к Солнцу сильнее, там становится теплее и длится лето. Света и тепла получают больше.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положение Земли меняется, и в других местах наступают осень, зима и весна. Так год превращается в круг из четырёх сезонов.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вокруг Солнца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 по большой дороге — орбите. На один такой круг уходит 365 дней.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теплее, а где холоднее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 холодно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полюсов солнечные лучи падают косо, поэтому тепла приходит меньше. В Антарктиде и Арктике очень холодно, а лёд и снег держатся долго.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 жара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солнце поднимается высоко, и воздух сильнее нагревается. Здесь часто стоят тёплые дни, а природа может быть очень яркой и зелёной.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место к экватору, тем больше солнечного света оно получает. Поэтому во многих странах рядом с экватором обычно жарче, чем в других частях Земли.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на одной планете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много стран, и в каждой живут свои народы. У людей могут быть разные обычаи, но всех объединяет общий дом — наша планета.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шар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показывает, что все государства находятся на одной Земле, а не отдельно друг от друга. Это помогает понять: где бы мы ни жили, планета у нас одна.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видишь Землю целиком, легче помнить о дружбе между людьми. Понимание чужих стран и языков делает мир добрее и интереснее.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на письменном столе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глобус удобно поставить рядом с учебниками. Он помогает быстро проверить, где находятся материки и океаны, и превращает выполнение домашнего задания в маленькое путешествие вокруг света.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помощник в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глобус часто стоит на видном месте, чтобы его мог рассматривать весь класс. Учитель показывает на нём страны, моря и полюса, а ученики слушают и сразу находят нужные места.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дома и в школе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создали модель Земли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наблюдений за природой к точной школьной модели планеты.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17" y="1410754"/>
            <a:ext cx="316125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Земле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спутник
</a:t>
            </a:r>
            <a:pPr algn="l" indent="0" marL="0">
              <a:lnSpc>
                <a:spcPct val="90000"/>
              </a:lnSpc>
              <a:buNone/>
            </a:pPr>
            <a:r>
              <a:rPr lang="en-US" sz="4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нашей планеты есть один естественный спутник — Луна. Её можно увидеть на небе ночью, а на глобусе рядом с Землёй её обычно не показывают, потому что модель изображает саму планету.
</a:t>
            </a:r>
            <a:endParaRPr lang="en-US" sz="1466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высочайшая вершина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суши — гора Эверест. Её можно найти на карте и на глобусе, если внимательно рассматривать материк Евразия.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место в океане находится в Марианской впадине. Это напоминание о том, что океаны хранят ещё много тайн и удивительных открытий.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искать на модели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удобно искать на глобусе вместе с учителем или дома с родителями. Так карта и модель Земли помогают узнавать планету лучше и точнее.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Землю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даёт нам воздух, которым мы дышим каждый день. Если беречь природу и не загрязнять её, воздух остаётся чище и полезнее для людей, животных и растений.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существам, поэтому её важно расходовать бережно. Закрытый кран и аккуратное отношение к воде помогают сохранять этот важный ресурс.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лесов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воздух, дают дом многим животным и делают природу красивой. Если беречь деревья, Земля остаётся живой и зелёной.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планета для всех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напоминает, что у человечества нет запасной Земли. Поэтому забота о ней — это не разовое дело, а привычка на каждый день.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дом, а глобус — её понятная модель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увидеть Землю целиком: её форму, материки, океаны, экватор и полюса. Он делает уроки понятнее, а нашу общую планету — ближе и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2026-05-26T00:08:13Z</dcterms:created>
  <dcterms:modified xsi:type="dcterms:W3CDTF">2026-05-26T00:08:13Z</dcterms:modified>
</cp:coreProperties>
</file>