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переменные и нестационарные звёзды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звёзды с изменяющейся яркостью и их значение в астрономии.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представлений о переменных звёздах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открытая переменная — звезда Мира — стала отправной точкой для исследований звёздной изменчивости и развития фотометрии, что продвинуло понимание масштабов Вселенной и звездной эволюции.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изменения яркости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могут демонстрировать циклические изменения светимости, обусловленные внутренними колебаниями или взаимодействием с компаньонами. Они регулярно возрастают и падают в яркости, образуя устойчивые световые кривые.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и взрывные вариации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звёзды изменяют блеск бесструктурно или внезапно из-за вспышек или катаклизмических процессов, таких как вспышки на поверхности или взрывы внутри — примеры непредсказуемого поведения.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влияния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яркости могут возникать не только из-за процессов в самой звезде, но также из-за затмений двойным компаньоном или пылевыми облаками, проходящими на фоне светила.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переменные звёзды?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переменных звёзд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звёзды, например, цефеиды и RR Лиры, периодически расширяются и сжимаются, вызывая изменения светимости.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Затменно-переменные — двойные звёздные системы, в которых один компонент закрывает другого, уменьшая общую яркость.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Катаклизмические переменные взрывообразно увеличивают блеск из-за быстрых процессов на поверхности или внутри звезды.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Эруптивные переменные связаны с неустойчивыми атмосферными явлениями: вспышками и выбросами вещества, влияющими на видимую яркость.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переменных звёзд по типам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переменных звёзд приходится на пульсирующие и затменно-переменные классы, отражая их широкую представленность.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первых двух типов подчеркивает их важность при изучении звездной эволюции и 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AAVSO, 2022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пульсаций у переменных звёзд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Пульсации вызваны колебаниями равновесия между притяжением и давлением излучения во внешних слоях.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размеров звезды приводят к циклическому изменению её светимости в разных диапазонах.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варьируются от часов до сотен дней, отражая разнообразие физических параметров и размеров звёзд.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— ключевые стандарты измерения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Период–светимость: фундаментальный закон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демонстрируют строгую зависимость периода колебаний от абсолютной светимости, позволяя точно вычислять расстояния во Вселенной благодаря закону Лейветта.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цефеид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δ Цефея и звезды из скопления S служат эталонами для тестирования теорий переменности и применяются в практических задачах астрономии.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световые кривые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блеска типичной цефеиды легко распознаваема: она имеет гладкие, регулярные пики и спады с периодами от нескольких до десятков дней.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период–светимость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абсолютной светимости при увеличении периода подтверждается многочисленными астрономическими наблюдениями.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зависимость позволяет использовать цефеиды как надежную шкалу расстояний в космосе.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данные, последние исследования 2023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затменно-переменных звёзд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звёзды состоят из пары, где одна компонента затмевает другую, вызывая резкие колебания блеска.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Алголь и β Лиры — демонстрируют регулярные глубокие минимумы в светимости, наблюдаемые в кривых блеска.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период затмений позволяют изучать орбитальные параметры и размеры компонентов в 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затмения в двойных звёздах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изменения видимой яркости во время затмений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Взрывная яркость Новой Персея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1901 году Новая Персея резко увеличила свою яркость более чем в 10 000 раз за несколько суток, став одним из самых впечатляющих примеров катаклизмических переменных. Ее взрывные процессы проходят на поверхности компактного объекта в двойной системе.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Катаклизмы и природа карликовых новых
</a:t>
            </a:r>
            <a:pPr algn="ctr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новые характеризуются частыми, но менее мощными взрывами, вызванными накоплением вещества на поверхности белого карлика. Эти объекты демонстрируют существенные колебания яркости и важны для понимания термоядерных процессов.
</a:t>
            </a:r>
            <a:endParaRPr lang="en-US" sz="1107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сверхновых взрывов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представляют собой разрушительные взрывы, которые не только резко повышают блеск звезды, но и влияют на межзвездную среду, обогащая ее тяжелыми элементами и инициируя звездообразование в окружающих областях.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Катаклизмические переменные: звёздные взрывы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Эруптивные переменные: процессы в атмосфере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Эруптивные звёзды проявляют нерегулярные вспышки, вызванные магнитными бурями и выбросами вещества из верхних слоев атмосферы, что приводит к значительным колебаниям яркости.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такие как UV Кита и звёзды типа T Тельца, часто относятся к молодым или протозвёздным стадиям, где нестабильность атмосферы особенно выражена из-за активных процессов аккреции.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магнитных воздействий, в некоторых эруптивных объектах наблюдаются сильные пылевые выбросы, изменяющие видимую светимость и спектральные характеристики звезды.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8" y="1159575"/>
            <a:ext cx="3326464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известных переменных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демонстрирует разнообразие типов и параметров звёзд с переменной светимостью, отражая различия в периодах, амплитуде и созвездиях.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подчеркивает широкий разброс физических параметров и поведенческих характеристик переменных звёзд, отражая их разнообразие и сложность.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базы AAVSO и каталогов переменных звёзд, 2023 год.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обнаружения и исследования переменных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позволяет фиксировать степень и периодичность изменения светимости звезд с большой точностью, что является базовым методом изучения переменных объектов.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раскрывает химический состав и физические условия в атмосферах переменных, выявляя процессы внутри звезды и во внешних оболочках.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телескопы-роботы и космические обсерватории, такие как Gaia и Hubble, обеспечивают высокоточные непрерывные наблюдения и расширяют спектр доступных данных.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базы данных AAVSO, Gaia и OGLE аккумулируют информацию и позволяют исследователям планировать дальнейшие наблюдения и более глубокий анализ переменных звёзд.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и космология: стандартные свечи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в масштабе Вселенной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выступают в роли «стандартных свечей» благодаря стабильной зависимости между периодом и светимостью. Это позволяет определять расстояния до удалённых галактик с высокой точностью — критический шаг в измерении масштабов космоса.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Ia и их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Ia обладают почти одинаковой максимальной светимостью, что даёт возможность использовать их как универсальные индикаторы расстояния. Их наблюдение помогло установить ускоренное расширение Вселенной.
</a:t>
            </a:r>
            <a:endParaRPr lang="en-US" sz="1193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постоянной Хаббла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Комбинируя данные по цефеидам и сверхновым, астрономы вычисляют скорость расширения и возраст Вселенной — фундаментальные параметры, формирующие современные космологические модели.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переменных звёзд в изучении галактик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переменных звезд помогает выявить структуру галактик, включая морфологию и протяжённость спиральных рукавов Млечного Пути.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переменных в звёздных скоплениях способствует пониманию звездообразовательных процессов и возрастной характеристики популяций звезд.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переменных служат проверкой и уточнением эволюционных моделей галактик, показывая динамику изменяющихся звездных сред.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OGLE и тысячи новых открытий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OGLE (Optical Gravitational Lensing Experiment) систематически обнаруживает тысячи новых переменных звезд, способствуя расширению каталогов и улучшению статистической базы для исследований.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ASAS-SN — широкий обзор неба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ASAS-SN осуществляет мониторинг всей небесной сферы, используя сеть телескопов, что позволяет выявлять яркие переменные и быстро реагировать на их изменения.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Gaia и ZTF в современном наблюдении
</a:t>
            </a:r>
            <a:pPr algn="ctr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миссия Gaia и наземный обзор Zwicky Transient Facility обеспечивают высококачественные данные по позициям, движениям и вариациям яркости, служа ключевыми ресурсами для астрономов.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астрономические проекты наблюдений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66417"/>
            <a:ext cx="309900" cy="275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любителей в наблюдениях переменных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Любители астрономии проводят регулярные визуальные измерения яркости, помогая дополнять профессиональные данные и обеспечивая плотное покрытие временных рядов.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с аматорской техникой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специализированных камер и телескопов позволяет собирать качественные фотометрические данные, улучшая точность определения периодов и амплитуд переменных.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международные сообщества астрономов-любителей выявляют уникальные переменные звёзды, внося значительный вклад в расширение современных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задачи и нерешённые вопросы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конца не изучена природа сверхновых типа Ia, особенно механизмы возгорания и влияние состава компаньона в двойных системах.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металличности звёзд на цвет и светимость цефеид остаётся предметом дискуссий, что влияет на точность космологических измерений.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эволюции в двойных системах переменных звёзд сложна и требует новых наблюдений для уточнения физики взаимодействий.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классов нестабильных и сверхдлиннопериодических переменных расширяет наши знания о разнообразии и развитии звездных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переменных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переменных звёзд открывает ключевые физические процессы эволюции, углубляет понимание структуры Галактики и способствует развитию дистанционной астрономии и научного мышления.
</a:t>
            </a:r>
            <a:endParaRPr lang="en-US" sz="3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2026-05-08T06:48:49Z</dcterms:created>
  <dcterms:modified xsi:type="dcterms:W3CDTF">2026-05-08T06:48:49Z</dcterms:modified>
</cp:coreProperties>
</file>