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Хиросиге и хокку: как короткая строка и рисунок говорят о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16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строка, тихий рисунок и красота природы.
</a:t>
            </a:r>
            <a:endParaRPr lang="en-US" sz="343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Хиросиге и искусство хокку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эпохи Эдо любили цветные гравюры и короткие стихи. Хиросиге умел показывать обычный день так, что в нём сразу чувствуется природа, время года и настроение.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Утагава Хиросиге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из Эдо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Хиросиге родился в Эдо, нынешнем Токио, в семье самурая. Он не только жил среди городского шума, но и научился замечать спокойную красоту улиц, мостов и рек.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пейзажа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известными стали его пейзажи. В них нет лишних слов, зато есть тихая история: дорога, деревья, вода и небо словно разговаривают друг с другом без спешки.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рассказ в рисунке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Хиросиге напоминают маленькие сценки из жизни. Он показывал знакомые места так, что они становились очень выразительными и немного похожими на короткое, но ёмкое стихотворение.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хокку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короткое стихотворение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состоит всего из 17 слогов. Оно маленькое по размеру, но умеет передать целое чувство, как будто открываешь крошечное окно в большой мир.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года внутри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хокку часто есть намёк на весну, лето, осень или зиму. Одно слово может сразу показать, в какое время года происходит действие, и это очень удобно.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яркая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длинного рассказа в хокку часто появляется один образ: снежная ветка, луна, птица или капля дождя. Из-за этого стихотворение запоминается легко.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между строк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не объясняет всё до конца. Читатель сам чувствует тишину, удивление, грусть или радость. Поэтому такие стихи похожи на маленькую загадку.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работах Хиросиге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 Хиросиге часто выглядит живой: она блестит после дождя, спокойно течёт или отражает небо. Из-за этого пейзаж кажется свежим, как утро после сна.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туман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у художника обычно стоят спокойно и высоко. Туман и далёкий воздух делают их мягче, а вся сцена становится похожей на сон о природе.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на его гравюрах могут гнуться от ветра или тянуться к небу. Такие детали помогают почувствовать движение, хотя изображение остаётся тихим и очень ясным.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снег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 Хиросиге появляются цветущие деревья, а зимой — снег и пустые дороги. Он показывает, что у каждого времени года свой характер, почти как у сказочного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остановки было на дороге Токайдо между Эдо и Киото, и на каждой путники могли отдохнуть и сменить лошадей.
</a:t>
            </a:r>
            <a:endParaRPr lang="en-US" sz="1762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серия стала одной из самых известных у Хиросиге: в ней дорога превращается в увлекательное путешествие с людьми, мостами, морем и разной погодой.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Утагава Хиросиге «53 станции Токайдо»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 и ветер в его гравюрах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ветра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заметен в наклонённых деревьях, в движении одежды и в волнах на воде. Благодаря этим деталям гравюра кажется живой, как будто сейчас сделает ещё один шаг.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снег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в его работах выглядит мягким и спокойным. Он не спорит с изображением, а словно укрывает землю, дома и деревья белой тишиной.
</a:t>
            </a:r>
            <a:endParaRPr lang="en-US" sz="1174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как линии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у Хиросиге часто напоминает тонкие косые штрихи. Они сразу создают ощущение движения и помогают увидеть, как погода меняет весь пейзаж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76" y="1026927"/>
            <a:ext cx="2010900" cy="1675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901" y="1026927"/>
            <a:ext cx="2010900" cy="1675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9126" y="1026927"/>
            <a:ext cx="2010900" cy="1675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4351" y="1026927"/>
            <a:ext cx="2010900" cy="16750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одном взгляде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397666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 Хиросиге часто расцветает сакура, и вся сцена словно становится легче. Нежные лепестки, светлое небо и спокойная дорога создают ощущение начала, когда мир только раскрывается после зимы.
</a:t>
            </a:r>
            <a:endParaRPr lang="en-US" sz="862" dirty="0"/>
          </a:p>
        </p:txBody>
      </p:sp>
      <p:sp>
        <p:nvSpPr>
          <p:cNvPr id="14" name="Text 3"/>
          <p:cNvSpPr txBox="1"/>
          <p:nvPr/>
        </p:nvSpPr>
        <p:spPr>
          <a:xfrm>
            <a:off x="397667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сакура просыпается
</a:t>
            </a:r>
            <a:endParaRPr lang="en-US" sz="1375" dirty="0"/>
          </a:p>
        </p:txBody>
      </p:sp>
      <p:sp>
        <p:nvSpPr>
          <p:cNvPr id="15" name="Text 4"/>
          <p:cNvSpPr txBox="1"/>
          <p:nvPr/>
        </p:nvSpPr>
        <p:spPr>
          <a:xfrm>
            <a:off x="2602891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художник показывает густую зелень, тёплый дождь и даже грозовые тучи. В такой картине слышится движение воздуха, а природа выглядит сильной, влажной и немного шумной, как в жаркий день.
</a:t>
            </a:r>
            <a:endParaRPr lang="en-US" sz="897" dirty="0"/>
          </a:p>
        </p:txBody>
      </p:sp>
      <p:sp>
        <p:nvSpPr>
          <p:cNvPr id="16" name="Text 5"/>
          <p:cNvSpPr txBox="1"/>
          <p:nvPr/>
        </p:nvSpPr>
        <p:spPr>
          <a:xfrm>
            <a:off x="2602892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дождь и зелень
</a:t>
            </a:r>
            <a:endParaRPr lang="en-US" sz="1375" dirty="0"/>
          </a:p>
        </p:txBody>
      </p:sp>
      <p:sp>
        <p:nvSpPr>
          <p:cNvPr id="17" name="Text 6"/>
          <p:cNvSpPr txBox="1"/>
          <p:nvPr/>
        </p:nvSpPr>
        <p:spPr>
          <a:xfrm>
            <a:off x="4808116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 его работах появляются клёны, туманные дали и мягкий золотистый свет. Пейзаж становится спокойным и чуть задумчивым, будто природа тихо подводит итоги тёплых дней.
</a:t>
            </a:r>
            <a:endParaRPr lang="en-US" sz="897" dirty="0"/>
          </a:p>
        </p:txBody>
      </p:sp>
      <p:sp>
        <p:nvSpPr>
          <p:cNvPr id="18" name="Text 7"/>
          <p:cNvSpPr txBox="1"/>
          <p:nvPr/>
        </p:nvSpPr>
        <p:spPr>
          <a:xfrm>
            <a:off x="4808117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туман и клёны
</a:t>
            </a:r>
            <a:endParaRPr lang="en-US" sz="1375" dirty="0"/>
          </a:p>
        </p:txBody>
      </p:sp>
      <p:sp>
        <p:nvSpPr>
          <p:cNvPr id="19" name="Text 8"/>
          <p:cNvSpPr txBox="1"/>
          <p:nvPr/>
        </p:nvSpPr>
        <p:spPr>
          <a:xfrm>
            <a:off x="7013341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сцены у Хиросиге очень спокойные. Снег покрывает дороги, дома и поля, а пустое пространство вокруг помогает почувствовать холод, тишину и особую красоту простых линий.
</a:t>
            </a:r>
            <a:endParaRPr lang="en-US" sz="907" dirty="0"/>
          </a:p>
        </p:txBody>
      </p:sp>
      <p:sp>
        <p:nvSpPr>
          <p:cNvPr id="20" name="Text 9"/>
          <p:cNvSpPr txBox="1"/>
          <p:nvPr/>
        </p:nvSpPr>
        <p:spPr>
          <a:xfrm>
            <a:off x="7013342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снег и тишина
</a:t>
            </a:r>
            <a:endParaRPr lang="en-US" sz="13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изображение похоже на хокку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вместо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хокку, и у Хиросиге один точный образ может сказать больше, чем длинное объяснение. Фонарь в тумане или путник под зонтом сразу рождают историю.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искусства любят спокойствие. В них важны пауза, воздух и настроение, а не громкие события. Поэтому рисунок и стихотворение звучат очень похоже, хоть и по-разному.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Намёк важнее подробностей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не показывает всё до конца. Он оставляет место для мысли зрителя, а хокку — для чувства читателя. Так внимание становится особенно острым.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работы Хиросиге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«Вечерний дождь на мосту Охаси и Атакэ»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гравюре дождь превращается в сильный и красивый рисунок линий. Обычный мост и городская сцена выглядят почти как момент из маленькой поэмы.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«Сад сливы в Камэйдо»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внимание привлекает цветущее дерево и спокойное пространство вокруг него. Картина показывает, как один сад может стать ярким праздником весны без лишней суеты.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«Снег в Канда»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с тихим снегом делает город очень спокойным. Хиросиге умеет превратить простую улицу в сцену, где хочется остановиться и просто посмотреть.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глазами художника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гравюре путники идут по длинной дороге, а дождь рисует в воздухе тонкие косые линии. Маленькие фигуры людей кажутся особенно храбрыми на фоне большого неба. Так обычный путь превращается в маленькое приключение.
</a:t>
            </a:r>
            <a:endParaRPr lang="en-US" sz="733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под дождём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река, лодка и далёкий берег создают ощущение спокойного путешествия. Вокруг много пространства, и взгляд сам плывёт вдаль. Кажется, что сейчас услышишь только плеск воды и лёгкий ветер.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 у берега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тропа у Хиросиге всегда ведёт куда-то дальше, за поворот и за облако. Люди на ней маленькие, но очень заметные. Благодаря этому зритель чувствует и путь, и высоту, и свежий воздух.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 среди гор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печатались гравюры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Мастер вырезал доски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 дерева вырезали несколько досок. Для каждого цвета использовали отдельную доску, поэтому работа требовала большой аккуратности и терпения.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Появлялась живая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получалась яркая гравюра с чистыми линиями и глубокими оттенками. Она могла передавать утро, вечер, дождь или туман почти как настоящую картину.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Художник создавал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Хиросиге делал точный рисунок будущей гравюры. Он продумывал линии, расположение фигур и настроение сцены, чтобы затем передать его в печати.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Печатали слой за слоем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Краску наносили по очереди, и лист проходил через печатный пресс много раз. Так один и тот же рисунок постепенно наполнялся цветом.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работы Хиросиге были понятны людям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сюжеты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гравюрах были обычные вещи, которые видел каждый: дорога, мост, лодка, первый снег. Поэтому взрослые и дети легко узнавали знакомые места и настроение.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Хиросиге не перегружал лист лишними деталями. Он показывал главное, и зритель мог спокойно рассмотреть небо, воду, деревья и маленькие человеческие фигуры.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умел сделать красивым самый обычный день. Даже летний дождь или пустая улица выглядели у него как маленькое чудо, а не как скучная рутина.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картины читались почти без слов. В них не нужно было долго разбираться: достаточно взглянуть на погоду, дорогу или цветы, и настроение уже 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и тихое настроение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рекой поднимается луна, и всё вокруг словно становится тише. В таком хокку мало слов, но много покоя. Один светлый круг в небе уже создаёт целую историю без громких событий.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над водой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дорожке идёт один путник, а впереди — большое небо и немного тумана. У Хиросиге такой мотив тоже звучит как тихая мысль. Маленькая фигура человека делает просторы ещё шире и спокойнее.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дорога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впечатление от работы Хиросиге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 обычного пейзажа к настроению, которое чувствует зритель.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Хиросиге и художники Европы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кадр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Европейских художников удивляли смелые композиции Хиросиге. Он часто показывал сцену так, будто зритель стоит совсем близко и видит лишь часть дороги, моста или дерева.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цветовые пятна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и ясные цвета привлекали внимание своей свежестью. Они создавали ощущение воздуха, света и ясного дня, без тяжёлых теней и лишней суеты.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обрезки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листы нередко обрывали предметы по краю, и это выглядело очень живо. Такой приём помогал почувствовать движение, будто картинка продолжается за рамой.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мастеров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эти особенности помогли европейским художникам по-новому смотреть на природу и мгновение. Их заинтересовало, как можно передать настроение несколькими точными линиями и цветами.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простых вещах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дождя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капля на листе или на крыше может стать главным событием всей картинки. Хиросиге показывает, что даже самая маленькая деталь умеет рассказать о погоде и настроении.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вдаль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дорожка уводит взгляд за горизонт и будто приглашает пройти дальше. В такой сцене нет спешки, зато есть ощущение пути, свежего воздуха и спокойствия.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Цветущая ветка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цветов на ветке могут заменить целый сад. У Хиросиге такая деталь делает весну узнаваемой сразу, а лист похожим на короткое, светлое поздравление.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 у берега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лодка на воде выглядит почти как точка, но именно она оживляет пейзаж. Благодаря ей зритель замечает тишину реки, простор и мягкую работу цвета.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Хиросиге — мастер пейзажа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особенно любил природу, дороги и смену погоды. В его гравюрах обычные места становятся красивыми и немного загадочными, как будто они умеют тихо разговаривать.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художник, и поэт не рассказывают всё подряд. Они выбирают одну важную деталь, чтобы зритель или читатель сам почувствовал остальное.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Хокку — очень короткое стихотворение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мало слов, но много смысла. Хокку помогает заметить одно мгновение: снег, луну, ветер или птицу, а потом долго его вспоминать.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тоже говорит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рисунок или короткая строка могут быть очень выразительными. Иногда именно в тишине лучше всего слышно красоту мира вокруг нас.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 станции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Токайдо стали одной из самых известных серий Хиросиге и показали, как обычная дорога может стать поэзией.
</a:t>
            </a:r>
            <a:endParaRPr lang="en-US" sz="1762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серия прославила художника и сделала путешествие главным героем его искусства. Хиросиге умел превратить дорогу в рассказ о природе, погоде и настроении.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Утагава Хиросиге «53 станции Токайдо»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Хиросиге учит смотреть внимательнее: замечать дождь, снег, ветку и дорогу. Как хокку, его гравюры говорят немного, но оставляют в памяти тёплое и ясное чувство.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взгляда Хиросиге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2026-05-27T14:45:20Z</dcterms:created>
  <dcterms:modified xsi:type="dcterms:W3CDTF">2026-05-27T14:45:20Z</dcterms:modified>
</cp:coreProperties>
</file>