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эволюции представлений о строении мира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современным космологическим теориям — путь познания Вселенной.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формирования космологических идей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 строении мира формировались на перекрестке мифологии, религии и философии в древних цивилизациях. С развитием рационального мышления и экспериментов научные подходы постепенно вытеснили традиционные взгляды, заложив фундамент для будущих астрономических открытий.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Мифологические представления о мире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Вавилонские мифы изображали Землю как плавающий остров в бескрайнем океане. Небо рассматривалось как купол, удерживаемый богами, отражая стремление объяснить мир через божественное воздействие.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 — остров посреди мирового океана
</a:t>
            </a:r>
            <a:endParaRPr lang="en-US" sz="1288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египтяне воспринимали небо как тело богини Нут, образ которого накрывает землю. Этот символизм подчёркивал единство космоса и важность богов в природных явлениях.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богиня Нут и небесный свод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мифы представляли землю плоской и поддерживаемой мировым деревом либо животным. Такие образы помогали связывать жизнь человека с вселенским порядком и циклом природы.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плоской Земли и мирового дерева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Космология Древней Греции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его ученики предположили шарообразность Земли и гармоничное устройство Вселенной, заложив основы научного подхода к космологии.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развивал концепцию сферы как идеальной формы, символизирующей совершенство мироздания и вечность.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систематизировал знания, предложив модель с неподвижной Землёй в центре и вращающимися вокруг сферами небесных тел.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система Птолемея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создал детализированную геоцентрическую систему, учитывая сложные орбитальные движения планет с помощью эпициклов и деферентов, что позволяло предсказывать небесные явления.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точность древней модели
</a:t>
            </a:r>
            <a:endParaRPr lang="en-US" sz="1243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Птолемея господствовала более тысячи лет, служа опорой для астрономических и астрологических практик, несмотря на нарастающие со временем научные вызовы.
</a:t>
            </a:r>
            <a:endParaRPr lang="en-US" sz="942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влияние и применение модели
</a:t>
            </a:r>
            <a:endParaRPr lang="en-US" sz="13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христианства и религиозной доктрины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Геоцентризм поддерживался церковью как отражение уникального положения Земли и человека в космосе согласно религиозным убеждениям.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выступала хранителем астрономических знаний, контролируя их распространение и ограничивая альтернативные взгляды.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научные гипотезы, противоречащие религиозным догмам, часто подвергались гонениям и обвинениям в ереси.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обстоятельства тормозили развитие астрономии в Европе до эпохи Возрождения и появления новых научных методов.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впервые предложил модель с Солнцем в центре, упрощая объяснение планетных движений и ретроградных явлений. Его труд положил начало кардинальным изменениям в космологии.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открывал возможности для более точных расчётов и стал фундаментом для дальнейших астрономических исследований и научной революции.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Коперника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и последствия коперниканской революции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вызвал сопротивление духовенства, поскольку ставил под сомнение религиозные учения о мироустройстве.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столкнулись с критикой и запретами, что стимулировало развитие критического мышления и научного метода.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Коперника способствовала развитию научной революции XVII века, изменив взгляды на природу и Вселенную.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169" y="1736425"/>
            <a:ext cx="3396712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геоцентрической и гелиоцентрической систем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различия обеих моделей, их способности объяснять астрономические явления и исторический период господства.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обеспечивает более простое и точное объяснение небесных явлений и заменил геоцентризм в науке.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астрономических систем, учебники и исторические трактаты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Галилея и телескопическая революция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первым наблюдал с помощью телескопа четыре спутника Юпитера, что опровергало учение о неподвижности Земли. Он также описал фазы Венеры, подтверждающие гелиоцентризм.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небесные тела и явления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обнаружил горы и кратеры на Луне, а также пятна на Солнце, что разрушало представления о небесных телах как идеальных и совершенных объектах.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поверхности Луны и Солнца
</a:t>
            </a:r>
            <a:endParaRPr lang="en-US" sz="1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сформулировал три закона механики, которые объясняют движение тел, заложив фундамент для классификации физических процессов в природе и астрономии.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описывает силу притяжения между всеми телами, обосновывая движением планет вокруг Солнца и спутников вокруг планет.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объединила законы небесной механики и земной физики, создав единую научную картину мироздания и начав эру классической механики.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научных открытий в астрономии XVII–XX вв.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открытий связан с развитием телескопов и методов наблюдений, что позволило изучать далекие объекты и физические явления во Вселенной.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открытий отражает интенсивное развитие астрономии и расширение нашего понимания космоса в разные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хроники и исторические исследования, данные до 2000 года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представлений о галактиках и их природе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Млечный Путь был определён как большая звёздная система, дающая новую перспективу на масштабы космоса.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Эдвин Хаббл доказал, что туманности — самостоятельные галактики, расширяющие наши знания о структуре Вселенной.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расширения Вселенной послужило основой современной космологии и пониманию масштабов и эволюции космоса.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современной космологической картины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Большого взрыва возникла как научная модель, описывающая происхождение и развитие Вселенной от горячего, плотного состояния.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Леметра и Гамова ввели концепцию расширяющейся Вселенной, показывая динамическую природу космоса.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реликтового излучения подтвердило предсказания модели, обеспечив её статус главной космологической теории.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включают моделирование будущего космоса, учитывая темную материю и энергию, влияющие на его эволюцию.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моделей строения Вселенной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смену мировоззренческих парадигм и научных прорывов на протяжении тысячелетий.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моделей продолжает ускоряться, что свидетельствует о растущей сложности понимания космоса.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Компиляция исторических и астрономических исследований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92" y="1026125"/>
            <a:ext cx="2009466" cy="2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617" y="1026125"/>
            <a:ext cx="2009466" cy="249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9842" y="1026125"/>
            <a:ext cx="2009466" cy="2497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5067" y="1026125"/>
            <a:ext cx="2009466" cy="2497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российские учёные в астрономии и космонавтике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39767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Фридман впервые математически описал модели расширяющейся Вселенной, заложив основы современной космологии, которые подтвердились позже наблюдениями Хаббла.
</a:t>
            </a:r>
            <a:endParaRPr lang="en-US" sz="695" dirty="0"/>
          </a:p>
        </p:txBody>
      </p:sp>
      <p:sp>
        <p:nvSpPr>
          <p:cNvPr id="18" name="Text 3"/>
          <p:cNvSpPr txBox="1"/>
          <p:nvPr/>
        </p:nvSpPr>
        <p:spPr>
          <a:xfrm>
            <a:off x="397676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Фридман и расширяющаяся Вселенная
</a:t>
            </a:r>
            <a:endParaRPr lang="en-US" sz="760" dirty="0"/>
          </a:p>
        </p:txBody>
      </p:sp>
      <p:sp>
        <p:nvSpPr>
          <p:cNvPr id="19" name="Text 4"/>
          <p:cNvSpPr txBox="1"/>
          <p:nvPr/>
        </p:nvSpPr>
        <p:spPr>
          <a:xfrm>
            <a:off x="2602900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разработал теоретические основы ракетостроения и космического полёта, вдохновив будущие поколения исследователей и инженеров.
</a:t>
            </a:r>
            <a:endParaRPr lang="en-US" sz="751" dirty="0"/>
          </a:p>
        </p:txBody>
      </p:sp>
      <p:sp>
        <p:nvSpPr>
          <p:cNvPr id="20" name="Text 5"/>
          <p:cNvSpPr txBox="1"/>
          <p:nvPr/>
        </p:nvSpPr>
        <p:spPr>
          <a:xfrm>
            <a:off x="260290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Циолковский — отец космонавтики
</a:t>
            </a:r>
            <a:endParaRPr lang="en-US" sz="760" dirty="0"/>
          </a:p>
        </p:txBody>
      </p:sp>
      <p:sp>
        <p:nvSpPr>
          <p:cNvPr id="21" name="Text 6"/>
          <p:cNvSpPr txBox="1"/>
          <p:nvPr/>
        </p:nvSpPr>
        <p:spPr>
          <a:xfrm>
            <a:off x="4808125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Шкловский внёс значительный вклад в изучение космических радиопроцессов и структуры галактик, расширив границы астрономических знаний.
</a:t>
            </a:r>
            <a:endParaRPr lang="en-US" sz="743" dirty="0"/>
          </a:p>
        </p:txBody>
      </p:sp>
      <p:sp>
        <p:nvSpPr>
          <p:cNvPr id="22" name="Text 7"/>
          <p:cNvSpPr txBox="1"/>
          <p:nvPr/>
        </p:nvSpPr>
        <p:spPr>
          <a:xfrm>
            <a:off x="4808125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Шкловский и новые горизонты астрофизики
</a:t>
            </a:r>
            <a:endParaRPr lang="en-US" sz="760" dirty="0"/>
          </a:p>
        </p:txBody>
      </p:sp>
      <p:sp>
        <p:nvSpPr>
          <p:cNvPr id="23" name="Text 8"/>
          <p:cNvSpPr txBox="1"/>
          <p:nvPr/>
        </p:nvSpPr>
        <p:spPr>
          <a:xfrm>
            <a:off x="7013349" y="3941622"/>
            <a:ext cx="1731900" cy="4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продвинул спектроскопические методы и исследовал физические свойства космических объектов, способствуя развитию астрофизики в СССР.
</a:t>
            </a:r>
            <a:endParaRPr lang="en-US" sz="695" dirty="0"/>
          </a:p>
        </p:txBody>
      </p:sp>
      <p:sp>
        <p:nvSpPr>
          <p:cNvPr id="24" name="Text 9"/>
          <p:cNvSpPr txBox="1"/>
          <p:nvPr/>
        </p:nvSpPr>
        <p:spPr>
          <a:xfrm>
            <a:off x="7013350" y="3643313"/>
            <a:ext cx="17319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Вавилов и физика космоса
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астрономических открытий на мировоззрение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сместили центр вселенной с Земли на Солнце, изменив восприятие человека и его места в космосе.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результаты сформировали критическое мышление и объективный подход к познанию, став фундаментом для современной науки.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философские вопросы о начале, устройстве и будущем Вселенной, стимулирующие междисциплинарные исследования.
</a:t>
            </a:r>
            <a:endParaRPr lang="en-US" sz="11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вызовы для космологии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темной материи остаётся загадкой, несмотря на её доминирующий вклад в массу Вселенной.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энергия объясняет ускоренное расширение космоса, но её физическая сущность пока неизвестна.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Отсутствует единая теория, объединяющая гравитацию с квантовой физикой, что ограничивает понимание фундаментальных процессов.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включая гравитационно-волновые обсерватории, расширяют возможности изучения космоса и приближают ответы на эти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ключевые проекты в исследовании космоса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телескопа расширил возможности наблюдений в инфракрасном спектре, позволяя изучать дальние галактики и формирование первых звёзд.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Джеймса Уэбба — новые горизонты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Ровер «Персеверанс» исследует поверхность и собирает данные о возможности жизни, а будущие миссии планируют колонизацию и глубокое изучение планеты.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на Марс: «Персеверанс» и будущие миссии
</a:t>
            </a:r>
            <a:endParaRPr lang="en-US" sz="973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астробиологии и спектроскопии атмосферы далёких планет помогает оценить их пригодность для жизни и расширяет представления о космической биологии.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экзопланет и поиск жизни
</a:t>
            </a:r>
            <a:endParaRPr lang="en-US" sz="12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знаний о строении мира отражает прогресс науки и культуры, формируя современное понимание космоса и стимулируя дальнейшие открытия.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эволюции представлений о Вселенной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2026-05-08T00:19:59Z</dcterms:created>
  <dcterms:modified xsi:type="dcterms:W3CDTF">2026-05-08T00:19:59Z</dcterms:modified>
</cp:coreProperties>
</file>