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многозначных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числа точно, по разрядам и без путаницы.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многозначных чисел помогает считать покупки, время, предметы и измерения. Оно нужно каждый день: от карандашей в пенале до минут на часах. Главное — сравнивать одинаковые разряды и не спешить.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вычитание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многозначное число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числе 4 372 цифра 4 обозначает тысячи, 3 — сотни, 7 — десятки, а 2 — единицы. Если перепутать разряды, получится совсем другое число.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многозначное число состоит из разрядов. Единицы стоят справа, затем идут десятки, сотни и тысячи. Каждый разряд показывает, сколько таких частей есть в числе.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помогает быстро сравнивать числа и правильно вычитать их. Когда видно, где находятся сотни, десятки и единицы, вычисление становится понятным и спокойным.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 разрядам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число уменьшается на другое число, а работа начинается с единиц. Потом переходят к десяткам, сотням и тысячам. Так легче не запутаться и держать каждую цифру на своём 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рисунок, он помогает увидеть число как набор частей. Каждая цифра отвечает за свой разряд, поэтому даже сложный пример выглядит как аккуратная математическая головоломка.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 столбиком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записывают одно под другим так, чтобы одинаковые разряды стояли в одном столбце. Единицы должны быть под единицами, десятки — под десятками, а сотни — под сотнями.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одного числа цифр меньше, слева остаются пустые места или ставятся нули. Это не украшение, а важная подсказка, чтобы разряды не перепутались во время вычисления.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 делает пример понятным с первого взгляда. Когда числа выровнены, можно спокойно вычитать по порядку и не бояться, что цифры «сбегут» в соседний столбик.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вычитания в столбик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действовать шаг за шагом при вычитании многозначных чисел.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переход через разряд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разряд нужен, если в верхней цифре не хватает единиц, десятков или сотен. Тогда приходится «попросить помощь» у соседнего разряда.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превращается в 10 единиц, а одна сотня — в 10 десятков. Это не хитрость, а удобное математическое правило, которое помогает считать правильно.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похож на игру с фишками: одна большая кучка меняется на несколько маленьких. Благодаря этому вычитание продолжается без ошибок и лишней суеты.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разряд на примере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402 − 178 нельзя сразу начать с 2 − 8: в единицах не хватает числа. Поэтому нужно заглянуть в соседний разряд и аккуратно занять там помощь. Без этого пример будто «спотыкается» на первом шаге.
</a:t>
            </a:r>
            <a:endParaRPr lang="en-US" sz="23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1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 не дают ответ
</a:t>
            </a:r>
            <a:endParaRPr lang="en-US" sz="2751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сотня меняется на 10 десятков, и в записи появляется больше удобных частей. Теперь десятков хватает для следующего шага, а столбик остаётся ровным. Такой обмен помогает не потеряться в вычислениях и сохранить порядок.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Сотня помогает десяткам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один десяток меняют на 10 единиц, и вычитание становится возможным по всем разрядам. Получается аккуратная запись, где каждый столбец можно считать по очереди, без спешки и без математических фокусов.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превращается в единицы
</a:t>
            </a:r>
            <a:endParaRPr lang="en-US" sz="26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получается из одного десятка, когда нужно занять разряд для вычитания.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разрядного состава числа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 исчезает из числа: он показывает, что в разряде пока ничего нет. Это помогает правильно занимать разряды и не путать запись.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Найти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вычитание и получают ответ. Например, из 786 вычитают 259 и записывают результат.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Сверить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совпал, пример решён правильно. Если нет — нужно найти ошибку в одном из разрядов и исправить её.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Сложить 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разности прибавляют вычитаемое. Если вычисление верное, должно снова получиться уменьшаемое.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вычитании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числе пропускают ноль, потому что он кажется пустяком. Но ноль хранит своё место, как аккуратный сторож у разряда, и помогает не перепутать десятки, сотни и тысячи.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ставят числа не по разрядам: единицы оказываются под десятками, и ответ сразу сбивается. Чтобы этого не случилось, нужно выравнивать запись и смотреть на каждый столбик отдельно.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переход через разряд, когда верхняя цифра меньше нижней. Тогда вычитание не получается сразу, и без обмена разрядов пример превращается в путаницу.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ответ записывают слишком быстро и не проверяют его сложением. Лучше сделать паузу, пересчитать спокойно и убедиться, что разность и вычитаемое дают исходное число.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вычитание идёт без обмена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каждом разряде верхнее число больше нижнего, пример решается быстро и без обмена. Так, в записи 864 − 321 можно спокойно вычесть каждую цифру по порядку и получить 543. Всё как по линейке: ровно, ясно и без лишних хитростей.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не капризничают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без перехода через разряд удобны для первых упражнений. Они учат внимательно смотреть на цифры, не спешить и не путать разряды. После нескольких таких примеров становится легче понимать более трудные случаи с обменом разрядов.
</a:t>
            </a:r>
            <a:endParaRPr lang="en-US" sz="1878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аккуратной тренировки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примерах столбик помогает увидеть, что единицы, десятки и сотни живут в своих домиках. Когда разряды расставлены правильно, ребёнок просто идёт сверху вниз и получает ответ без остановок. Это хороший способ почувствовать уверенность в вычислениях.
</a:t>
            </a:r>
            <a:endParaRPr lang="en-US" sz="1734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 работает спокойно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определить: можно ли вычитать сразу или нужен переход через разряд, а затем обязательно проверить ответ сложением.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задача на вычитание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задачу и найди, что было в начале. Важно понять, какое число показывает всё количество предметов до того, как что-то убрали.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сколько предметов, наклеек или минут убрали, потратили или использовали. Это число нужно вычесть, чтобы увидеть, сколько осталось.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решение и ответь на вопрос задачи словами. Так становится понятно не только число, но и его смысл в жизни и в учебе.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вычитание помогает школьнику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вычитание помогает узнать, сколько времени осталось до конца урока или минуты. Ребёнок смотрит на часы, считает разницу и понимает, сколько ещё нужно подождать. Так математика тихо помогает дождаться перемены, почти как добрый будильник.
</a:t>
            </a:r>
            <a:endParaRPr lang="en-US" sz="2136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до звонка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читает книгу, ему удобно считать, сколько страниц уже прочитано и сколько осталось. Вычитание превращает толстую книжку в понятный путь: было много, стало меньше, а значит, финиш уже ближе. Читать становится даже чуть интереснее.
</a:t>
            </a:r>
            <a:endParaRPr lang="en-US" sz="210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в книге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или в учебном листе вычитание показывает, сколько баллов ещё можно получить или сколько заданий осталось выполнить. Это помогает видеть прогресс и не теряться. Числа становятся настоящими помощниками, а не просто строчками в тетради.
</a:t>
            </a:r>
            <a:endParaRPr lang="en-US" sz="2195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Баллы и задания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аккуратно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следи за переходом через разряд. Если пришлось занимать у соседа, отметь это сразу, чтобы не забыть, откуда взялся новый десяток или новая сотня.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что числа записаны ровно: единицы стоят под единицами, десятки под десятками, сотни под сотнями. Без этого даже самый умный ответ может немного сбежать не туда.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обязательно проверь результат сложением. Если разность и вычитаемое снова дают исходное число, значит, всё выполнено правильно и можно улыбнуться победе.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вычитание отличается от сложения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числа увеличиваются, потому что к ним добавляют ещё одно число. Поэтому ответ становится больше, а пример часто выглядит как движение вперёд.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вычитании, наоборот, число уменьшается. Из него убирают часть, и остаётся меньшее количество, как будто из корзины взяли несколько яблок.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сложении, и в вычитании нужно внимательно ставить цифры по разрядам. Если перепутать столбики, ошибка появится даже при очень простом примере.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важны всегда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действия любят порядок. Когда пример записан ровно и без спешки, считать легче, а проверка занимает меньше времени и почти не пугает.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закрепления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забудь повторять, сколько единиц входит в десяток и сколько десятков входит в сотню. Эта память очень выручает, когда пример вдруг становится чуть хитрее.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решать простые задачи с предметами: карандашами, наклейками, фишками. Так вычитание становится понятным не только на бумаге, но и в обычной жизни.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попробуй примеры, где нужно занимать у соседнего разряда. Это уже маленькое математическое приключение: сначала обмен, потом точный счёт, а в конце — верный ответ.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коротких примеров без перехода через разряд. Такие задания помогают вспомнить порядок действий и научиться уверенно вычитать по столбикам, не торопясь и не путая цифры.
</a:t>
            </a:r>
            <a:endParaRPr lang="en-US" sz="2485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для памяти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Представляй это как обмен вежливыми фишками, только по правилам математики. Тогда пример становится понятнее, а вычисление идёт спокойно, шаг за шагом, без путаницы и лишней спешки.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каком-то разряде не хватает цифры, не паникуй. Соседний разряд может поделиться: один десяток превращается в 10 единиц, а одна сотня — в 10 десятков.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становится проще, если помнить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записывать числа по разрядам, вычитать по порядку и проверять ответ сложением, примеры перестают пугать. Нули остаются на своих местах, а трудные случаи уже не кажутся страшными.
</a:t>
            </a:r>
            <a:endParaRPr lang="en-US" sz="31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2026-05-24T10:46:22Z</dcterms:created>
  <dcterms:modified xsi:type="dcterms:W3CDTF">2026-05-24T10:46:22Z</dcterms:modified>
</cp:coreProperties>
</file>