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предложения: подлежащее и сказуемое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предложения начинается с подлежащего и сказуемого.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знать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помогают быстро понять смысл предложения, находить его основу и правильно разбирать текст. Это базовый навык для 5 класса: он нужен и при письме, и при чтении, и при изучении более сложных предложений.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281" y="3234319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038" y="6597494"/>
            <a:ext cx="533475" cy="711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Подлежащее: кто или что?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действует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того, кто совершает действие или находится в каком-то состоянии. Оно отвечает на вопросы кто? что? и помогает сразу увидеть, о ком идёт речь.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— имя или местоимение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роли подлежащего обычно выступают существительные и местоимения: ученик, птицы, мы, он, книга. Такие слова знакомы школьникам и легко находятся в предложении.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 сказуемым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обычно стоит в именительном падеже и связано со сказуемым по смыслу. Вместе они образуют грамматическую основу и несут главную мысль высказывания.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Сказуемое: что говорится о подлежащем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сообщает, что делает подлежащее, что с ним происходит или каков он. Оно отвечает на вопросы что делает? что сделал? что будет делать?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сказуемое состоит из двух слов. Тогда оно точнее передаёт начало действия, его продолжение, необходимость или качество: начал читать, был готов, станет выше.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сказуемое выражено глаголом: бежит, читает, написал, будет играть. Оно показывает действие, состояние или признак и делает сообщение завершённым.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могут быть выражены главные члены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основные способы выражения подлежащего и сказуемого.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чаще всего выражается словом, называющим предмет речи, а сказуемое — формой, сообщающей действие, состояние или признак.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грамматическая классификация по теме «Главные члены предложения»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в простых предложениях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«Лес шумит» основа очень короткая: подлежащее — лес, сказуемое — шумит. В предложении «Мальчик был внимателен» подлежащее — мальчик, сказуемое — был внимателен.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пара слов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показывают, что грамматическая основа держит смысл предложения. Если убрать одну из главных частей, сообщение станет неполным и менее понятным.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речи простое глагольное сказуемое особенно удобно для коротких сообщений.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простого глагольного сказуемого объясняется его частотой в простых предложениях; составные формы уточняют действие или признак.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сказуемые встречаются чаще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«Сказуемое»; условное распределение для наглядной диаграммы
</a:t>
            </a:r>
            <a:endParaRPr lang="en-US" sz="14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подлежащее в предложении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сказуемое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слово, которое сообщает о действии, состоянии или признаке. От него удобнее задать вопрос к подлежащему и увидеть смысловую опору предложения.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форму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чаще всего стоит в именительном падеже и не имеет предлога. Это помогает не перепутать его с обстоятельством или дополнением.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Задать вопрос кто? что?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сказуемому подбирают вопрос кто? или что? и проверяют, какое слово отвечает на него. Так легче отделить главное слово от зависимых.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Сравнить с контекстом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«Над рекой поднимается туман» подлежащее — туман. Сочетание над рекой лишь уточняет место действия, но не называет предмет речи.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грамматическую основу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пропустить подлежащее и сказуемое в предложении.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и составное сказуемое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сказуемое выражено одним словом: идёт, прочитал, светит, смеётся. Оно передаёт само действие или состояние без дополнительных слов.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сказуемое состоит из вспомогательной и смысловой части: начал читать, будет учиться, стал рад, был готов. Оно уточняет начало, продолжение или признак.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заданиях важно внимательно смотреть на форму слова. Одно слово и сочетание слов могут выполнять разные роли, поэтому сказуемое нужно проверять по смыслу предложения.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поиске главных членов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подлежащее ищут по первому слову в предложении и ошибаются. В «В саду поют птицы» главным словом является птицы, а не обстоятельство в саду.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путать члены предложения, нужно проверять смысл и задавать вопросы от сказуемого. Тогда легко отличить главную основу от второстепенных слов и не выделить лишнее.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подлежащее может быть выражено разными словами, но чаще всего это существительное или местоимение.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остаётся самым частым способом выражения подлежащего; остальные варианты встречаются реже и требуют более внимательного разбора.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частями речи выражается подлежащее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по теме «Главные члены предложения»
</a:t>
            </a:r>
            <a:endParaRPr lang="en-US" sz="14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351854"/>
            <a:ext cx="10121400" cy="51946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грамматических основ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разные подлежащие и сказуемые образуют грамматическую основу в коротких предложениях.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что основа может состоять из двух слов, а в некоторых случаях подлежащее не выделяется отдельно.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«Грамматическая основа предложения»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2573" y="2526013"/>
            <a:ext cx="4608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44754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773" y="6536008"/>
            <a:ext cx="632400" cy="56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4173" y="8544263"/>
            <a:ext cx="5376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Односоставные предложения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главный член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предложениях грамматическая основа выражена одним главным членом. Смысл сообщения ясен сразу, хотя отдельное подлежащее не называется.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явления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темнеет, морозит, вечереет, светает часто обозначают состояние природы. В них действие или состояние передаётся без названного лица или предмета.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заметить форму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есть только сказуемое, это не ошибка, а особый тип построения. Нужно смотреть не на длину, а на грамматический смысл.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пятиклассника важно помнить: грамматическая основа не всегда равна двум словам. Иногда она состоит только из одного главного члена.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двусоставное предложение от односоставного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проверки: подлежащее, сказуемое и число главных членов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помогает увидеть, где заканчивается одно предложение и начинается другое, особенно если текст состоит из нескольких частей, связанных по смыслу.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и знаки препинания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сложном предложении каждая часть имеет свою основу. Если основ несколько, это подсказывает, что между частями часто нужна запятая.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разбора помогает писать без ошибок: ученик не пропускает границы частей и точнее расставляет знаки препинания.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нужно подбирать по смыслу предложения: они помогают не перепутать главные члены со словами, которые лишь уточняют детали.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вопросы относятся к подлежащему и простому сказуемому, поэтому именно с них удобнее начинать разбор.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помогают найти главные члены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вопросы для разбора простого предложения, тема «Главные члены предложения»
</a:t>
            </a:r>
            <a:endParaRPr lang="en-US" sz="14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короткого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«Дождь стучит» легко найти основу: дождь — подлежащее, стучит — сказуемое. Эти два слова выражают законченную мысль без лишних пояснений.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разбор показывает, что даже очень короткое предложение может быть полным. Главное — увидеть связь между предметом речи и тем, что о нём сообщается.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871099"/>
            <a:ext cx="10121400" cy="43909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о подлежащем и сказуемом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повторить признаки главных членов и использовать их при синтаксическом разборе.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различаются по вопросам и типичным формам, но вместе они образуют смысловой центр предложения.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по теме «Главные члены предложения»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— опора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помогают понять, о чём говорится в предложении и что об этом сообщается. Умение находить грамматическую основу делает разбор точнее и помогает писать грамотнее.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2026-05-22T23:10:29Z</dcterms:created>
  <dcterms:modified xsi:type="dcterms:W3CDTF">2026-05-22T23:10:29Z</dcterms:modified>
</cp:coreProperties>
</file>