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с богатым природным и культурным разнообразием.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географический контекст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объединение Европы и Азии с большой историей цивилизаций и перекрестком торговых путей. Здесь зародились древние культуры, а география способствовала развитию обмена и связей.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площадь и масштаб материка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Евразии около 54,6 млн кв.км, что превышает площадь Африки и Северной Америки вместе. Материк протянулся примерно на 16 000 км с запада на восток, охватывая огромные пространства.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Омывающие океаны и влияние на климат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Евразию омывают Атлантический, Тихий, Северный Ледовитый и Индийский океаны. Такое расположение создаёт разнообразные климатические условия и способствует богатству природы.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 с севера на юг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Север-юг простирается до 8 000 км, что приводит к появлению множества климатических поясов от арктического до тропического и экваториального.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размеры Евразии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береговая линия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Евразии достигает около 100 тысяч километров — самый протяжённый в мире. Это обеспечивает множество морских путей и портов для торговли и сообщений.
</a:t>
            </a:r>
            <a:endParaRPr lang="en-US" sz="1206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полуострова материка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полуострова: Индостан, Аравийский, Камчатка, Скандинавия, Балканы, Пиренеи и Кольский. Они отличаются природными условиями и важностью для регионов.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портовых городов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расположены важные города-порты, развивающие морское сообщение и экономику: такие как Санкт-Петербург, Шанхай, Стамбул и Мумбаи.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 крупные полуострова Евразии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Европы и Азии: история и значение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о границе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античные времена границу между Европой и Азией связывали с Уральскими горами и Каспийским морем, задавая основу для современных представлений.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географический подход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граница условна и проходит по Уралу, Кавказу, Черному морю и Босфору, учитывая исторические и природные особенности.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изменения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Средневековья граница принимала культурные и политические черты, связанные с расширением империй и торговых маршрутов.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взаимодействия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разделение, сохраняется тесное взаимодействие народов Европы и Азии в культуре, языке и экономике.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история Евразии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 сформировало Евразийский материк. В результате возникли горы, включая Гималаи и Уральские горы, создавая разнообразный рельеф.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материка около 4 миллиардов лет. Сегодняшний рельеф — результат многих складчатостей и отступления морей, что сформировало обширные равнины и горные цепи.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рельефа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отличается высокими горами: Эверест на пике Гималаев — самая высокая вершина. Здесь также расположены Альпы и Кавказские хребты.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горами раскинулись обширные равнины, такие как Восточно-Европейская и Западно-Сибирская, влияющие на климат и водные системы материка.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озёра и водные объекты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и крупные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самое глубокое в мире пресноводное озеро, находящееся в России. Каспийское море — крупнейший по площади водоём, расположенный между Европой и Азией.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материку множество рек, дельт и озёр разного происхождения: тектонических, ледниковых и вулканических. Среди них Ладожское и Онежское озёра в Европе, а также Иссык-Куль в Средней Азии.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Евразии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— Обь, Лена и Енисей — играют важную роль в регионе, обеспечивая воду, транспорт и электроэнергию для многих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и Хуанхэ — главные реки Китая, они обеспечивают важные сельскохозяйственные районы, а их режим питания зависит от снега и дождей.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крупнейших рек Евразии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европейская река, служит источником воды, каналом транспорта и фактором развития населённых пунктов вокруг себя.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выступает естественной границей между Россией и Китаем, важен для рыболовства и судоходства, а также обеспечивает гидроэнергетику региона.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— ключевая азиатская река с длиной 6300 км, поддерживает транспорт и сельское хозяйство, являясь третьей по длине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холодные зоны северной Евразии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Евразии характеризуются суровым арктическим климатом с долгими зимами, когда температура опускается до −50°C. Здесь простираются тундра и ледяные просторы, где растительность скудная, а животные приспособлены к экстремальным условиям.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и континентальный климат средней Евразии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центральных частях материка наблюдается резко континентальный климат с холодными зимами и тёплым летом. Осадки здесь умеренные и часто выпадают в виде снега, что формирует разнообразные ландшафты и плодородные равнины.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и экваториальный климат южной Евразии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территории, включая Юго-Восточную Азию, отличаются влажным тропическим климатом с жарким сезоном и обильными муссонными дождями. Здесь развиваются тропические леса, саванны и богатое биологическое разнообразие.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 Евразии: от ледяных северов до жарких югов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тундра и тайга — хранители древней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области покрыты тундрой с низкорослой растительностью и лесотундрой. Тайга с густыми хвойными лесами — одна из крупнейших лесных зон мира, дом для медведей, лосей и множества птиц.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пустыни — просторы сурового климата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равнины Евразии заняты степями, которые переходят в засушливые пустыни Гоби и Кызылкум. Здесь адаптировались суровые растения и животные, способные переносить высокие температуры и ограниченную влагу.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саванны Юго-Восточной Азии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вечнозелёные леса и саванны поддерживают разнообразие видов, включая гигантскую панду, индийского слона и редкие виды птиц. Эти экосистемы играют ключевую роль в мировом биоразнообразии.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Евразии и её изумительное биоразнообразие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97130"/>
            <a:ext cx="4534800" cy="2440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 ООН, 2022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Евразии и их географическое распределение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регионах Евразии сосредоточены ключевые природные богатства, важные для энергетики и промышленности.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неравномерно, при этом Сибирь и Ближний Восток играют ключевую роль в добыче энергоресурсов и металлов.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и крупнейшие мегаполисы Евразии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Восточной и Южной Азии — одни из крупнейших в мире по численности жителей, что связано с интенсивной урбанизацией и экономическим развитием.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Евразии сосредоточено преимущественно в Азии, тогда как большие территории России остаются малонаселёнными.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 культурное многообразие Евразии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религий и верований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сосредоточены основные мировые религии: христианство преобладает на западе, ислам на юге и востоке, буддизм и индуизм на востоке континента. Это разнообразие формирует многогранную духовную жизнь народов.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палитра и культурные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тысячи этнических групп и сотни языков создают богатый культурный ландшафт. Народные праздники, традиции и обряды отражают уникальность каждого региона и способствуют взаимопониманию.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шедевр индийской архитектуры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Беломраморный мавзолей, возведённый в XVII веке, считается символом любви и красоты, привлекающим миллионы туристов и исследователей со всего мира.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исторической мощи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грандиозное оборонительное сооружение простирается более чем на 20 тысяч километров и отражает древние технологии и стратегическое значение Китая в мировой истории.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в Санкт-Петербурге — сокровищница искусства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музеев мира, в котором собраны произведения европейского и русского искусства на протяжении столетий и множество культурных артефактов.
</a:t>
            </a:r>
            <a:endParaRPr lang="en-US" sz="1322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и собор Святого Василия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политический центр России, Кремль с собором поражает величием архитектуры и сохранением традиций древнерусского зодчества.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культурные центры и памятники Евразии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экономического развития и ключевые отрасли Евразии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вершину в глобальном экспорте, развивает машиностроение, электронику и текстиль, что формирует основу его экономической мощи.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мировой производственный гигант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специализируются на автомобилестроении, электронике и робототехнике, играя ключевую роль в передовых технологиях региона.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Южная Корея: инновации и технологии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крупнейшими запасами нефти и газа, обеспечивая внутренние потребности и экспортируя энергоносители в Европу и Азию.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энергетический лидер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сочетает интенсивное сельское хозяйство и рост услуг, ИТ-сектора, что поддерживает значительный экономический рост.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быстро развивающаяся аграрно-индустриальная страна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меры по охране природы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проблемы включают вырубку лесов в Сибири и Юго-Восточной Азии, а также загрязнение воздуха в крупных городах, что ухудшает здоровье населения и состояние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направлены на защиту редких видов, восстановление лесов и снижение выбросов. Социальные проекты и природоохранные программы способствуют сохранению биоразнообразия и устойчивому развитию.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направления развития Евразии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культурного наследия и усиление межнационального сотрудничества необходимы для обеспечения мира и гармоничного развития в условиях глобальных изменений.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новых технологий и цифровизация образования расширяют возможности для инноваций и повышения уровня жизни во всех странах материка.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сопровождается освоением природных ресурсов с учётом устойчивости и сохранения экосистем, что требует скоординированных усилий на международном уровне.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колыбель цивилизации и ключевой материк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бесценные природные, культурные и человеческие ресурсы, способствующие развитию мира. Сохранение её уникального наследия — задача, объединяющая все народы континента в XXI веке.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2026-05-11T05:09:10Z</dcterms:created>
  <dcterms:modified xsi:type="dcterms:W3CDTF">2026-05-11T05:09:10Z</dcterms:modified>
</cp:coreProperties>
</file>