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и имя прилагательное: знакомимся с частями речи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слова называют предметы и их признаки.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а имя прилагательное добавляет к нему важную подробность: цвет, размер, форму, вкус или настроение. Вместе они помогают говорить точнее, понятнее и красивее.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части речи — одна дружная пара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отвечает на вопросы кто? что? и называет людей, животных, вещи, явления и другие предметы, которые мы можем представить в речи.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существительным относятся слова мальчик, кошка, парта, книга, ветер. Они могут обозначать как живое, так и неживое.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есть формы единственного и множественного числа: лес — леса, ручей — ручьи. Это помогает точно передавать смысл.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существительное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существительным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животные и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Существительными называют маму, брата, щенка, тетрадь, пенал и другие знакомые слова. Они часто становятся главными словами в предложении.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и 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существительным также относятся названия мест и явлений: класс, город, дождь, снег. Такие примеры легко искать в школьном тексте и в жизни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имени существительного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бывает собственным или нарицательным. Москва — это собственное имя, а город — нарицательное. Такое свойство у слова не меняется.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одушевлёнными и неодушевлёнными. Кот — одушевлённое слово, а стол — неодушевлённое, потому что называют не одно и то же.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постоянный признак — род: мужской, женский или средний. Например: дом, берёза, окно. Род у слова тоже остаётся тем 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 имени существительного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существительного меняется число. Слово может стоять в единственном или множественном числе: книга — книги, шар — шары. Это важно для смысла.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изменяется по падежам. Мы говорим: книга, книги, к книге, о книге. Формы помогают словам дружно работать в предложении.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меняет падеж, его окончание тоже может меняться. Так речь становится аккуратной и понятной, а не похожей на разбросанные кубики.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задавать вопрос к слову. Тогда легко увидеть, в какой форме оно стоит и как связано с другими словами.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прилагательное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отвечает на вопросы какой? какая? какое? какие? и называет признак предмета, помогая представить его точнее.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речь ярче: красный, весёлая, круглое, пушистые. Без них предметы были бы просто названиями, а с ними — почти как картинки.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описываться по-разному. Например, мяч может быть большим или маленьким, а кот — рыжим или пушистым.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могут быть у предмета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который сразу заметили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лежал большой круглый мяч. Он был ярко-красным, поэтому его видно даже издалека. Рядом стоял мальчик и улыбался: такой мяч хочется сразу взять в игру.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с аппетитным характером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вазе лежало спелое сладкое яблоко. Оно было красным и блестящим, словно его только что вымыли. Такое яблоко хочется съесть без долгих раздумий — очень уж оно заманчивое.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с добрым настроением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стоял высокий светлый домик. У него были новые окна и аккуратная крыша. Домик выглядел уютным, как будто в нём живут очень добрые и дружелюбные люди.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 непостоянные признаки прилагательного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прилагательного обычно стоит в мужском роде, единственном числе и именительном падеже: красивый, добрый, высокий.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меняется вместе с существительным. Мы говорим: красивая девочка, красивое платье, красивые цветы. Слово словно подстраивается.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прилагательного меняются род, число и падеж. Поэтому одна и та же основа может звучать по-разному в разных предложениях.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согласование помогает словам быть парой. Если существительное сменило форму, прилагательное обычно меняет её тоже.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существительное от прилагательного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слова в предложении помогает определить часть речи и её связь с другими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813" y="1597175"/>
            <a:ext cx="233625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3813" y="2853099"/>
            <a:ext cx="233625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прилагательное связано с существительным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 словосочетании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не живёт отдельно: оно обычно относится к существительному и помогает понять, о каком предмете идёт речь. Вместе слова образуют аккуратную и понятную пару.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существительное меняет форму, прилагательное тоже подстраивается. Поэтому мы говорим: высокий дом, высокого дома, высокому дому. Так слова звучат правильно и дружно.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 роду, числу и падежу делает речь точной. Слово-помощник словно подаёт руку существительному и идёт с ним рядом, не отставая и не спотыкаясь.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быть главным словом в предложении. Оно называет того, кто действует, как в предложении Птица летит. Здесь слово птица отвечает на вопрос кто?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часто бывает второстепенным членом предложения. В фразе Я читаю книгу слово книгу связано с действием и отвечает на вопрос что?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назвать не только людей и животных, но и предметы, явления, места. Без них предложение потеряло бы опору и стало бы менее понятным.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делать существительные в предложении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добавляют прилагательные в текст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делают описание точнее. Вместо простого кота мы видим рыжего, пушистого, весёлого кота, и картинка сразу становится живой и ясной.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передать настроение. Тёплый весенний день звучит иначе, чем обычный день: в таких словах уже чувствуется радость, свет и ожидание чего-то хорошего.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уточняют признаки предмета: цвет, размер, форму, вкус, материал. Благодаря этому речь не путается, а становится аккуратной и понятной для слушателя.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природы, вещей и героев прилагательные работают как яркие краски. Без них текст был бы бледным, а с ними — почти как картинка в альбоме.
</a:t>
            </a:r>
            <a:endParaRPr lang="en-US" sz="9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Мини-описание предмета с помощью двух частей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возьмём мяч: круглый, красный, лёгкий. Три признака сразу помогают представить предмет. Так существительное и прилагательные вместе превращают простое слово в маленький портрет.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слово кукла. К нему подойдут прилагательные маленькая, нарядная, улыбчивая. Получается короткое, но очень понятное описание, как будто игрушка уже стоит перед глазами.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 согласовать слова: красный машина вместо красная машина. Прилагательное должно подстраиваться под существительное, иначе фраза звучит смешно и неправильно.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вопросы. Если слово называет предмет, нужно спрашивать кто? или что?. Если оно называет признак, подойдут вопросы какой? какая? какое? какие?.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по образцу. Сначала найди существительное, потом посмотри на прилагательное рядом. Если формы не совпадают, значит, нужно исправить окончание.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674" y="1835949"/>
            <a:ext cx="240900" cy="24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6513" y="1835949"/>
            <a:ext cx="240900" cy="24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3406" y="1835949"/>
            <a:ext cx="210788" cy="24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тренировка для запоминания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4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пару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 существительные и прилагательные: мяч — круглый, снег — белый, котёнок — пушистый. Такое задание похоже на игру в находилки и быстро тренирует внимание.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4963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цепочку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одному существительному подбирай несколько признаков: сад зелёный, тихий, красивый; шар большой, яркий, круглый. Слово словно наряжается в разные одежды.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396800" y="2152323"/>
            <a:ext cx="23844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слово и вопрос: кто? что? какой? какая? какое? какие? Если ответы находятся быстро, части речи запоминаются легче. А если запутался, это просто повод ещё немного потренироваться.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частей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человека, животное, место или явление. Оно отвечает на вопросы кто? что? и помогает понять, о ком или о чём идёт речь.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не называет предмет, а описывает его признак. Оно отвечает на вопросы какой? какая? какое? какие? и делает описание более точным и выразительным.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может быть главным словом в названии предмета, а прилагательное стоит рядом и уточняет его. Вместе они образуют понятное словосочетание.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эти части речи, видно: одна называет, а другая объясняет, какой предмет перед нами. Именно поэтому они так часто встречаются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связь слов в предложении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увидеть, как имя прилагательное согласуется с именем существительным в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 по теме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предметы, людей, животных и явления. Оно отвечает на вопросы кто? что? и становится основой для многих слов в предложении.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добавляет признак: цвет, форму, размер, настроение, материал. Благодаря этому речь становится точнее, ярче и намного интереснее для слушателя.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части речи работают вместе, предложение звучит грамотно и красиво. Они помогают нам не только читать и писать, но и лучше представлять мир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а имя прилагательное описывает его признак. Согласование по роду, числу и падежу помогает словам дружить, а речи — быть ясной, правильной и выразительной.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2026-05-22T00:52:46Z</dcterms:created>
  <dcterms:modified xsi:type="dcterms:W3CDTF">2026-05-22T00:52:46Z</dcterms:modified>
</cp:coreProperties>
</file>