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цитологические основы наследования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наследования при моногибридном скрещивании: от клетки до проявления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цитологии в наследственной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заложила фундамент для понимания наследственности. В 19 веке Грегор Мендель исследовал наследование признаков у гороха, сформировав основы генетики. Последующее открытие хромосом и структуры ДНК подтвердило материальную природу генов, расширив возможности биологических исследований и прикладных практик.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хранении наследственной информации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генетический материал в виде ДНК, обеспечивая основу для переноса наследственной информации. Оно контролирует синтез белков и процессы деления клеток.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 среда биохимических процессов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обеспечивает необходимую среду для взаимодействия органоидов и реализации наследственных программ, влияя на экспрессию генов и клеточные реакции.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их собственный геном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отдельный набор генов, ответственных за энергообеспечение клетки. Этот геном наследуется материнским путём и влияет на функционирование клетки.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основа передачи наследственных признаков
</a:t>
            </a:r>
            <a:endParaRPr lang="en-US" sz="2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генетической информации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представляют собой комплексы ДНК и белков, в которых расположены гены. Их структура и число уникальны для каждого вида, обеспечивая стабильность наследственной информации.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и выявление мутаций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метафазных хромосом позволяет обнаруживать структурные изменения, способствующие развитию наследственных заболеваний и генетического разнообразия.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хромосом и их особенности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аутосомы и половые хромосомы, различающиеся по форме и функциям. Их исследование помогает выявлять генетические заболевания и особенности пола.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хромосом в наследственности
</a:t>
            </a:r>
            <a:endParaRPr lang="en-US" sz="24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нуклеотидов и правило Чаргаффа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нуклеотидов: аденина, тимина, гуанина и цитозина, которые комплементарно соединяются в паре, что обеспечивает точность хранения информации.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и его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расшифровали структуру ДНК, что стало прорывом в биологии и открыло новые пути для изучения наследственности и генетических механизмов.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— ключ к репликации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позволяет четко копировать генетическую информацию при делении клеток, что критично для правильного наследования признаков.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фундамент наследственной информации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 единица наследственности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кодирующий белок, который отвечает за конкретный признак организма и формирование его фенотипа.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линейно вдоль хромосом, наследуясь как непрерывные участки при делении клеток и обеспечивая стабильность передачи информации.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генов включают не только кодирование белков, но и регуляцию активности других генов, влияя на сложную картину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гласит, что потомство первого поколения гибридов гомозиготных родителей проявляет одинаковый доминантный признак. Это объясняется равной передачей аллелей одной пары.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подтверждает расщепление признаков во втором поколении в соотношении 3:1, что связано с независимым распределением аллелей при образовании гамет и последующем оплодотворении.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их цитологическое подтверждение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7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Цитологическая схема моногибридного скрещивания
</a:t>
            </a:r>
            <a:endParaRPr lang="en-US" sz="247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наследования от родителей к потомству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Вероятностный характер наследования признаков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ведёт к равному распределению аллелей: у организма с генотипом Aa каждая гамета содержит либо A, либо a, что определяет вероятность разных комбинаций при оплодотворении.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доказал, что вероятности проявления доминантных и рецессивных признаков в потомстве соответствуют статистическим законам, что положило основу для применения вероятности в генетике.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механизм точного копирования наследственного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включает конденсацию хромосом, метафаза — выстраивание их по экватору. Анафаза сопровождается разделением хроматид, а телофаза — окончательным делением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поддержание постоянства генетической информации во всех соматических клетках, способствуя росту, развитию и регенерации тканей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этапа мейоза: фундаментальное разделение генетического материала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последовательных деления — мейоз I и мейоз II. В первом происходит разделение гомологичных хромосом, во втором — разделение сестринских хроматид, что ведёт к формированию гаплоидных гамет.
</a:t>
            </a:r>
            <a:endParaRPr lang="en-US" sz="1071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 в наследовании признаков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мейозу обеспечивается случайное распределение аллелей, что объясняет закономерности расщепления признаков, наблюдаемые в потомствах при моногибридном скрещивании.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Кроссинговер: источник генетического 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профазы I происходит обмен участками между гомологичными хромосомами — кроссинговер. Это событие повышает комбинационное разнообразие аллелей в потомстве.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– ключевой процесс образования половых клеток
</a:t>
            </a:r>
            <a:endParaRPr lang="en-US" sz="22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Гомозиготные особи содержат два идентичных аллеля одного гена, что гарантирует предсказуемость проявления наследуемого признака и стабильность чистых линий в селекции.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в гомозиготном состоянии передают одинаковые аллели потомству, обеспечивая единообразие фенотипа.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 классические опыты Менделя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доминантных и рецессивных аллелей у гетерозигот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Гетерозиготы содержат два разных аллеля — доминантный и рецессивный. Доминантный аллель обычно подавляет проявление рецессивного в фенотипе организма.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поколении потомков (F1) по моногибридному скрещиванию проявляется только доминантный признак, поскольку соответствующий аллель доминирует в гетерозиготном состоянии.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последующих поколения (F2) при сочетании рецессивных аллелей возможно проявление рецессивного признака, что демонстрирует скрытость некоторых признаков в F1.
</a:t>
            </a:r>
            <a:endParaRPr lang="en-US" sz="11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F2 наблюдается разделение признаков в соотношении 3:1, что обусловлено случайным распределением аллелей во время мейоза и образованием гамет с разными вариантами генов.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закономерность подтверждается анализирующими скрещиваниями и служит цитологической основой второго закона Менделя — закона расщепления.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Цитологическая основа расщепления признаков в поколении F2
</a:t>
            </a:r>
            <a:endParaRPr lang="en-US" sz="19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83156"/>
            <a:ext cx="4894200" cy="19360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и фенотипы при моногибридном скрещивании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закономерности распределения генотипов и фенотипов у родителей, первого и второго поколений при моногибридном скрещивании.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соотношение 1:2:1 соответствует фенотипическому 3:1, подтверждая положения законов Менделя.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Грегора Менделя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представляет собой определённое место расположения гена на хромосоме, где концентрируется наследственная информация по конкретному признаку.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локус и аллели: ключевые понятия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моногибридном скрещивании происходит взаимодействие двух аллелей одного локуса, что обуславливает альтернативные формы проявления наследуемого признака.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это разные варианты одного гена, находящиеся в одном локусе, которые определяют вариации признаков, проявляющиеся в фенотипе.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основы доминирования и рецессивности
</a:t>
            </a:r>
            <a:endParaRPr lang="en-US" sz="2256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жёлтый цвет гороха, обусловленный действующим ферментом доминантного аллеля, тогда как зелёный — результат дефекта, вызванного рецессивным аллелем.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кодирует синтез функционального белка, обеспечивающего проявление определённого признака у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либо не продуцирует белок, либо формирует нефункциональный вариант, что ведёт к отсутствию проявления соответствующего признака в гетерозиготах.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исследуют молекулярные механизмы взаимодействия аллелей, раскрывая причины доминирования и рецессивности в наследовании.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биотехнологий, включая ГМО и таргетную терапию, основано на глубоком понимании цитологических механизмов наследования.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помогает семьям оценивать риски наследственных патологий и принимать информированные решения.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генетики способствует прогнозированию, диагностике и лечению наследственных заболеваний у человека.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знания о наследовании позволяют создавать сорта с повышенной устойчивостью к болезням и улучшенными качествами урожая.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наследования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генетические закономерности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структуре ДНК, возникающие спонтанно или под воздействием факторов окружающей среды, создают новые аллели.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включают генные, хромосомные и геномные, которые могут существенно изменять признаки или вызывать заболевания.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аллели при моногибридном скрещивании влияют на соотношение генотипов и фенотипов, расширяя наследственное разнообразие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Цитологические основы наследования как фундамент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клеточных механизмов и структуры генетического материала позволяет объяснить основы наследования признаков. Это знание объединяет цитологию и генетику и играет важную роль в науке и практических приложениях.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2026-05-10T04:42:06Z</dcterms:created>
  <dcterms:modified xsi:type="dcterms:W3CDTF">2026-05-10T04:42:06Z</dcterms:modified>
</cp:coreProperties>
</file>