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Поразрядное вычитание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единицы быстро, точно и без путаницы.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в числе: где они прячутся?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разобрать на части, как конструктор: десятки и единицы. В 12 — один десяток и две единицы, в 15 — один десяток и пять единиц.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единицы — значит убрать несколько предметов из набора. Если было 8 яблок, а 3 убрали, останется 5 — ровно столько, сколько надо посчитать.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8 − 3 = 5 показывает не просто цифры, а действие с количеством. Ребёнок видит, что вычитание уменьшает число предметов, а не пугает 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вычесть единицы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удобны для первого класса: можно считать на фишках, игрушках или рисунке. Когда предметы видны, ответ находится спокойнее и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примера столбиком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стоят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столбиком числа ставят одно под другим. Единицы должны оказаться точно под единицами, чтобы вычитать было удобно и понятно.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не запутаться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сразу увидеть нужные цифры и не перепутать место ответа. Для младших школьников это как аккуратная дорожка для 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шаг: смотрим на единицы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внимательно читает запись и называет числа. Это помогает понять, что именно нужно вычесть.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только на последние цифры. Если сверху единиц больше, можно сразу выполнить вычитание без лишних шагов.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Назвать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ребёнок произносит результат и проверяет, подходит ли он к примеру. Так счёт становится уверенным и аккуратным.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6 − 2 остаётся 4. Здесь всё просто: единиц хватает, и не нужно занимать десяток у соседей. Отличный старт для тренировки.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9 − 5 получается 4. Ребёнок видит, как из большего числа убирают несколько единиц и получают меньший ответ без сложных действий.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8 − 3 остаётся 5. Такие задания помогают почувствовать ритм вычитания: было больше, стало меньше, а счёт при этом остаётся спокойным.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без перехода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можно увидеть глазами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которые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7 кружков и убрать 2, сразу видно, что осталось 5. Ребёнок не просто слушает пример, а наблюдает, как меняется количество на картинке. Это делает счёт понятным и почти игровым.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переставлять или закрывать рукой. Было 6 кубиков, 1 убрали — осталось 5. Такой наглядный способ помогает первокласснику считать без спешки и связывать цифру с реальным предметом.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единицы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действует от чтения примера до ответа.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69872"/>
            <a:ext cx="676275" cy="601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тренировки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тренировки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5 − 1 = 4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убрали, и количество стало меньше на единицу. Такой пример легко посчитать вслух, почти не задумываясь.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7 − 2 = 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убрать два предмета и назвать то, что осталось. Пример хорошо подходит для счёта по картинке и для устного ответа.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9 − 6 = 3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убирают больше предметов, ребёнок особенно внимательно следит за количеством. Это помогает укрепить навык вычитания и не сбиться на полпути.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число, если убрать предметы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10 карандашей убрать 1, останется 9. На картинке это видно сразу: предметов стало меньше, но набор не исчез целиком.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предметов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10 кубиков убрать 3, останется 7. Такие примеры показывают, что вычитание всегда связано с уменьшением количества и внимательным счётом.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 числа помогает вычитать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разложить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видеть число как сумму частей: например, 5 — это 1 и 4 или 2 и 3. Такой разбор делает счёт понятным и спокойным.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подобрать удобную пару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известно, из каких двух чисел состоит ответ, пример решается быстрее. Например, к 7 можно сразу подобрать 6 и 1, 5 и 2, 4 и 3.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считать без лишних остановок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чисел хорошо знаком, вычитание идёт увереннее. Меньше сомнений — меньше ошибок, а в тетради появляется аккуратный и верный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зачёркнутых мяча показывают, сколько предметов убрали из набора.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учебному примеру по вычитанию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легко увидеть, что было сначала и что исчезло после действия. Это помогает первокласснику не гадать, а считать по-настоящему.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10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удобно брать как начало счёта: из него легко убирать по одному, по два или по пять предметов и сразу видеть, как уменьшается количество.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10 − 1, 10 − 2 и 10 − 5 ребёнок тренирует внимание к единицам и запоминает, что после вычитания остаётся меньше предметов.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помогают понять, что 10 — это целый десяток, а десяток состоит из десяти единиц. Для младшего школьника это важная опора в счёте.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вычитание, нужно сделать обратное действие: к полученному ответу прибавить то число, которое убрали. Если результат совпал с исходным числом, всё решено верно.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не даёт ошибке спрятаться в тетради. Ребёнок видит знакомую связь между сложением и вычитанием и спокойно убеждается, что ответ правильный.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ответ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решения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первокласснику не пропускать важные шаги при вычитании в пределах 10 и 20.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первоклассников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путает, сколько предметов было сначала и сколько убрали. Из-за этого ответ получается неверным, хотя счёт вроде бы начался правильно.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пересчитывать одни и те же предметы дважды. Тогда число в ответе «растёт» не по правилам, а по капризу счёта.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спешат и не смотрят на запись примера. Если единицы не выровнены, легко перепутать цифры и потерять нужный ответ.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проверить решение. А ведь одна короткая проверка помогает заметить ошибку и спокойно исправить её до того, как она убежит из тетради.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карандаши, и часть из них «уходит» в пенал. Примеры 6 − 1 и 7 − 3 легко показать движением руки. Так ребёнок видит, что математика живёт рядом с ним, а не прячется в учебнике.
</a:t>
            </a:r>
            <a:endParaRPr lang="en-US" sz="1105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конфеты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башни кубиков можно убрать несколько деталей и сразу посчитать, что осталось. С конфетами история ещё веселее: особенно если не перепутать съеденные и оставшиеся. Примеры 8 − 2 и 9 − 4 превращаются в маленькую игру на внимание.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считать по шагам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0683" y="2523959"/>
            <a:ext cx="2355409" cy="1633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Прочитать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спокойно смотрит на запись и понимает, что именно нужно сделать. Это помогает не бросаться считать вслепую, словно белка в учебнике.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490249" y="2523959"/>
            <a:ext cx="2355409" cy="1633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Убрать нужное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предметы или единицы убирают по одному, не торопясь. Так видно, как число уменьшается, и легче не пропустить ни одного действия.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24709" y="2523959"/>
            <a:ext cx="2355409" cy="1633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Назвать и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сказать результат и, если нужно, проверить его обратным действием. Такой порядок укрепляет уверенность и делает решение аккуратным.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04271"/>
            <a:ext cx="478655" cy="425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22" y="1983800"/>
            <a:ext cx="408111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— основа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начинается с маленьких частей числа. Если ребёнок хорошо видит единицы, он легче понимает, что именно убирается и что остаётся в ответе.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помогает не путаться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примера держит числа на своих местах. Когда единицы стоят под единицами, шаги решения становятся понятными даже для начинающего ученика.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успокаивает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проверка показывает, верно ли решён пример. Она помогает заметить ошибку вовремя и превращает счёт в спокойную и уверенную работу.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единицы — это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по картинке, записывать пример аккуратно и помнить состав числа, вычитание перестаёт пугать. А проверка помогает убедиться, что ответ действительно верный.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2026-05-20T12:03:06Z</dcterms:created>
  <dcterms:modified xsi:type="dcterms:W3CDTF">2026-05-20T12:03:06Z</dcterms:modified>
</cp:coreProperties>
</file>