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Второй мировой войны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1944–1945 годах война пошла к развязке: Европа освободилась, Азия капитулировала.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1944–1945 годы стали переломными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1944 года Германия и Япония накапливали не только потери, но и стратегическое истощение. На фоне бомбардировок, проблем с топливом и снабжением, союзники наращивали преимущество, а исход все сильнее определялся ресурсами и численностью сил.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перелома в войне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потенциал США обеспечивал серийный выпуск вооружений, самолётов и кораблей, позволяя поддерживать темп боевых операций. Это снижало уязвимость союзников перед потерями техники и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после тяжелейших потерь первых лет войны сумел восстановить наступательные возможности Красной армии. Благодаря этому Красная армия вновь обрела способность проводить крупные манёвренные операции.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ускорял поставки автомобилей, продовольствия, техники и сырья, укрепляя тыл и снабжение союзников. Параллельно в Европе усиливалось движение Сопротивления, а людские резервы Германии и Японии сокращались.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синхронное давление нацистской Германии с Востока и Запада и постепенное вытеснение Японии в Тихом океане.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военные успехи 1944–1945 годов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успехи союзников на разных театрах усиливали друг друга: Германия теряла возможность удерживать фронт, а Япония — контролировать коммуникации снабжения.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событиям хронологического ряда (без количественных данных).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«Оверлорд» и открытие второго фронта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началась высадка союзников в Нормандии — крупнейшая десантная операция войны в Западной Европе. Участвовали силы США, Великобритании, Канады и других стран антигитлеровской коалиции.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 высадился на пяти пляжах и затем сформировал плацдарм для наступления во Франции. К концу августа 1944 года Париж был освобождён, а немецкие войска перешли к отступлению к границам рейха.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стран Восточной Европы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1944–1945 годах Красная армия освободила Польшу, Румынию, Болгарию, Венгрию, значительную часть Чехословакии и территории Югославии. Это изменило повседневную жизнь и систему управления на месте.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оккупационных режимов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освобождённых землях разрушались порядки оккупации: прекращались практики принуждения и перераспределение ресурсов в пользу захватчиков. Возвращались привычные элементы гражданской и хозяйственной жизни.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национального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возрождались национальные правительства и органы управления. Тем самым укреплялась способность государств заново организовывать экономику, образование и общественную сферу после войны.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общей развязки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Восточной Европы ускорило крах возможностей союзников Германии, поскольку ухудшались тыловые условия и снабжение. Политическая карта региона стала складываться уже в логике победы антигитлеровской коалиции.
</a:t>
            </a:r>
            <a:endParaRPr lang="en-US" sz="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1944–1945 годов последовательно ослабляли немецкую оборону и ускоряли выход к Берлину.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операции Красной армии на завершающем этапе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«цепочка» наступлений: разрыв обороны → продвижение к стратегическим рубежам → окружение Берлина. Это лишило Германию возможности удерживать Восточный фронт.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датам и результатам крупнейших операций на Восточном фронте (исторические справочные материалы).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перелома на фронтах к капитуляции Германии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последовательности событий на Восточном фронте и её влияние на развязку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 и послевоенное устройство Европы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1945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Крыму прошла Ялтинская конференция лидеров СССР, США и Великобритании — И. В. Сталина, Ф. Д. Рузвельта и У. Черчилля. Она стала попыткой договориться о принципах послевоенного порядка.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по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согласованы подходы к оккупации Германии и определены вопросы, связанные с зонами влияния. Речь шла о том, как предотвратить новое использование потенциала страны в войне.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против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обсуждалось участие СССР в войне против Японии. Это влияло на сроки и расчёт союзников в завершающей стадии противостояния.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международных механизмов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Ялте также договорились о создании Организации Объединённых Наций. Решения конференции стали основой для будущей системы международных отношений после победы.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Берлина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операция началась 16 апреля 1945 года и стала одним из крупнейших сражений войны в Европе. Советские войска вели бои за Зееловские высоты, а затем вошли в городские кварталы.
</a:t>
            </a:r>
            <a:endParaRPr lang="en-US" sz="893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они окружили правительственный район, постепенно сжимая пространство сопротивления. 30 апреля 1945 года Гитлер покончил с собой, а 2 мая берлинский гарнизон капитулировал, завершив войну в Европе.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разрушенной инфраструктуры, война привела к многолетним проблемам с жильём и инфраструктурой городов, а также к длительным сбоям в снабжении населения продовольствием и сырьём.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в Европе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различиях в оценках видно: наибольшее давление пришлось на СССР и страны, оказавшиеся ареной тяжёлых боёв и оккупации. Масштаб ущерба сопоставим с демографической катастрофой.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визуализация: точные сопоставимые цифры потерь и разрушений по странам в разных источниках различаются (оценки представлены как индексы).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Германии и окончание войны в Европе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мая 1945 года в Реймсе был подписан акт о безоговорочной капитуляции Германии — формально фиксировалось прекращение сопротивления на европейском театре. Это стало юридическим рубежом завершения войны в Европе.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 8 мая документ окончательно подтвердили в Берлине, что устранило возможные разночтения. Тогда же началось организованное прекращение боевых действий и разоружение.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моменту организованное сопротивление немецких вооружённых сил в Европе прекратилось. Боевые действия на европейском театре завершились, а дальнейшие процессы перешли в стадию оккупации и восстановления.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день Победы отмечают 9 мая: разница во времени между Реймсом и Москвой перенесла официальную дату подтверждения. Так завершилась длительная кампания на восточном и западном направлениях.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театр в 1944–1945 годах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союзники продвигались к Японии по стратегии «прыжков по островам»: захватывали ключевые базы и обходили слабые, но укреплённые пункты. Это сокращало потери и ускоряло наступление по морю и с воздуха.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были взяты Марианские острова, что обеспечило возможность дальних налётов на территорию Японии. Получив опорные аэродромы, союзники усилили давление на японскую авиацию и промышленность.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борьба за Иводзиму и Окинаву стала особенно ожесточённой: морской десант и оборона островов превращали каждую высадку в тяжёлое испытание. Япония всё сильнее теряла флот, авиацию и устойчивость снабжения.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внешнего давления и ударов по ресурсам ограничило способность Японии поддерживать боеспособность армии и флота. Даже рациональная оборона становилась всё менее выполнимой.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поражения Японии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капитуляция возникла не из одного события, а из комплекса взаимно усиливавшихся факторов. Утрата морских коммуникаций и разгром ресурсов сделали продолжение войны стратегически безнадёжным.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визуализация: доли влияния приведены как наглядные индексы, поскольку строгие количественные сопоставления в источниках различаются.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Советско-японская война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объявил войну Японии. Это стало важным внешнеполитическим и оперативным сигналом, усилив давление на японское руководство и войска на континенте.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августа 1945 года — объявление войны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Маньчжурская стратегическая операция против Квантунской армии — крупнейшей сухопутной группировки Японии в Азии. Удары имели целью быстро сломить оборону и лишить противника управляемости.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августа 1945 года — начало Маньчжурской стратегической операции
</a:t>
            </a:r>
            <a:endParaRPr lang="en-US" sz="863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освободили Маньчжурию, Северную Корею, Южный Сахалин и Курильские острова. Наступление резко ускорило политическое решение Японии прекратить войну.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1945 года — освобождение территорий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бомбардировки Хиросимы и Нагасаки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августа 1945 года атомная бомба была сброшена на Хиросиму, а 9 августа — на Нагасаки. В первые часы в Хиросиме погибли десятки тысяч человек, а затем число жертв росло из‑за ожогов, травм и лучевой болезни.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Нагасаки разрушения и человеческие потери также были огромными. Эти удары стали первым применением ядерного оружия в истории и одним из наиболее трагических событий XX века, последствия которого ощущались ещё 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фиксируют два направления финала войны: прекращение организованного сопротивления в Европе и капитуляцию Японии после ударов и разгрома её вооружённых сил.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завершения Второй мировой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что победа в Европе и в Тихоокеанском регионе завершалась не одновременно: сначала — Германия, затем — Япония. Это подчёркивает двухтеатровый характер войны.
</a:t>
            </a:r>
            <a:endParaRPr lang="en-US" sz="824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 материалам исторической хроники Второй мировой войны (официальные акты капитуляции и документы 1945 года).
</a:t>
            </a:r>
            <a:endParaRPr lang="en-US" sz="5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военной победы — к новому международному порядку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последствий окончания Второй мировой войны: коалиционная победа, международная ответственность и формирование новой системы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цена войны и историческая память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людей и демографические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унесла десятки миллионов жизней, оставив после себя демографические провалы и разрывы семейных связей. В мирной среде это воспринималось как утрата будущего целых поколений.
</a:t>
            </a:r>
            <a:endParaRPr lang="en-US" sz="727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 и потеря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городов и инфраструктуры сопровождался многолетними трудностями восстановления: жильём, дорогами, производством и социальными службами. Миллионы людей пережили вынужденные перемещения и жизнь «на новом месте».
</a:t>
            </a:r>
            <a:endParaRPr lang="en-US" sz="698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Преступления против мирных и Холокост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памяти занимают Холокост, массовые депортации и насилие над гражданскими. Историческая ответственность за такие преступления стала важной частью послевоенного осмысления.
</a:t>
            </a:r>
            <a:endParaRPr lang="en-US" sz="732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урок, а не только факт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войны связан не только с победой над нацизмом, но и с осознанием цены этой победы. Память помогает обществу критически оценивать последствия политического насилия.
</a:t>
            </a:r>
            <a:endParaRPr lang="en-US" sz="7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войны как перелом и старт нового порядка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1944–1945 годы закрепили исход Второй мировой войны: Германия потерпела полное военное поражение, Япония утратила возможность продолжать сопротивление, а мир перешёл к послевоенному устройству. Победа не устранила конфликты, но открыла новую эпоху.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2026-05-11T13:20:47Z</dcterms:created>
  <dcterms:modified xsi:type="dcterms:W3CDTF">2026-05-11T13:20:47Z</dcterms:modified>
</cp:coreProperties>
</file>