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 составе Российской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власть, сословия и жизнь края на рубеже веков?
</a:t>
            </a:r>
            <a:endParaRPr lang="en-US" sz="397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раздела Речи Посполитой стали итогом ее ослабления, внутренних противоречий и борьбы соседних держав. Россия получила новые территории и укрепила западные рубежи, а жители белорусских земель оказались в новой системе власти и законов.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белорусские земли оказались в составе империи
</a:t>
            </a:r>
            <a:endParaRPr lang="en-US" sz="227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административные границы и управление
</a:t>
            </a:r>
            <a:endParaRPr lang="en-US" sz="261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губернии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территория была разделена на губернии и уезды по имперскому образцу. Так власть стала более упорядоченной, а управление — ближе к общероссийским правилам и должностям.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прежние нормы уступали место российским законам. Это меняло повседневную жизнь населения, а также усиливало зависимость края от решений столичных властей.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приобрели важное военное и пограничное значение. Через них проходили дороги, войска и государственные связи, поэтому контроль над регионом стал особенно строгим.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Губернаторы и 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местах действовали губернаторы, губернские и уездные учреждения. Они следили за сбором налогов, порядком, судами и выполнением распоряжений, поступавших из центра империи.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2932"/>
            <a:ext cx="4151400" cy="2301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губернии и их административные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Губернская система усилила централизацию власти и приблизила край к общим порядкам империи.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губернии начала XIX века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белорусских земель в составе Российской империи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дворянства и шляхты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местной шляхты была включена в российское дворянство. Это позволило многим землевладельцам сохранить имения, землю и часть прежних привилегий.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прав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нередко подтверждали права на владение землей и крепостными крестьянами. Для помещиков это означало сохранение экономической опоры и привычного образа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собственности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роль дворянства стала заметно слабее. Теперь его положение зависело не от местных собраний, а от верности имперской власти и службы государству.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самостоятельности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сохраняли высокий статус, но уже не были самостоятельной силой. Их влияние все больше определялось участием в административной и военной службе.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зависимость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жизнь после присоединения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сельских жителей оставалось крепостными. Они были зависимы от помещика и не получали свободного выбора места жительства или занятий.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зависимость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продолжали нести барщину и оброк. Повседневная жизнь по-прежнему была связана с тяжелым трудом на земле и обязанностями перед хозяином.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повинности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власть не отменила крепостное право, поэтому положение деревни почти не изменилось. Для многих семей жизнь оставалась трудной и ограниченной.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заметного облегчения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Скудное питание, тяжелая работа и малая свобода были обычным явлением. Именно крестьяне несли основную нагрузку хозяйства белорусских земель.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общество оставалось преимущественно сельским, а привилегированные сословия составляли меньшинство.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крестьян показывает аграрный характер региона и зависимое положение большинства населения.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урока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населения белорусских земель
</a:t>
            </a:r>
            <a:endParaRPr lang="en-US" sz="25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 ремесло
</a:t>
            </a:r>
            <a:endParaRPr lang="en-US" sz="2763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Могилев, Витебск и Гродно стали важными центрами управления. Здесь находились учреждения, которые связывали местную жизнь с порядками империи.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центры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проходили ярмарки, работали лавки и склады. Именно здесь крестьяне, купцы и ремесленники обменивали товары и заключали сделки.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лавки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мельницы, кожевенные и текстильные мастерские. Городское ремесло обеспечивало повседневные нужды населения и поддерживало местную торговлю.
</a:t>
            </a:r>
            <a:endParaRPr lang="en-US" sz="1166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промыслы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вывозили зерно, лен, скот и изделия ремесленников. Торговые связи помогали городам расти, хотя их развитие оставалось тесно связано с сельским хозяйством.
</a:t>
            </a:r>
            <a:endParaRPr lang="en-US" sz="1247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края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6656" y="151247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3406" y="1512471"/>
            <a:ext cx="348862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культурные различия края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власть поддерживала православную церковь и усиливала ее роль в общественной жизни. Это влияло на местное управление, школы и отношение к населению.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белорусских землях сохранялись католические и униатские общины. Особенно заметной была роль католической шляхты в западных районах края.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униатство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веры был связан не только с религией, но и с властью, образованием и лояльностью к империи. Поэтому культурные различия имели и политическое значение.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политика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управление после разделов Речи Посполитой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поэтапно белорусские земли включались в систему Российской империи.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 населения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подати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включения в империю жители белорусских земель начали платить налоги по новым правилам. Государство стремилось получать устойчивые доходы с территории, которую считало важной для управления и обороны.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нагрузка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продолжали работать на помещика и одновременно выполнять государственные обязанности. Такая двойная зависимость делала их положение особенно тяжелым и почти не оставляла свободного времени.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 помогали власти укреплять порядок на новых землях. Через сбор средств, учет населения и военную службу империя усиливала свое влияние на повседневную жизнь края.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Рекрутская повинность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Мужское население обязано было поставлять солдат в армию. Для многих семей это означало долгую разлуку с близкими и потерю рабочих рук в хозяйстве, особенно в деревне.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присоединение к империи по-разному сказалось на основных группах населения: одни сохранили часть прав, другие почти не почувствовали улучшений.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были неравномерными: дворянство и духовенство укрепили или сохранили свои позиции, тогда как крестьяне почти не получили облегчения.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изменилось положение разных сословий
</a:t>
            </a:r>
            <a:endParaRPr lang="en-US" sz="239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положении белорусских земель в составе Российской империи в конце XVIII — начале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язык и культура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учебные заведения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открывались гимназии, училища и типографии. Они помогали распространять грамотность и делали образование более доступным для части городского населения, особенно для детей дворян и мещан.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Польский, белорусский и церковнославянский языки продолжали использоваться в разных сферах. Поэтому культурная жизнь края оставалась разнообразной и отражала его исторические связи с разными традициями.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не уничтожили местную культуру. В быту, религии и образовании долго сохранялись старые привычки, поэтому белорусские земли входили в империю постепенно и без резкого разрыва.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управлении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делопроизводстве и школе постепенно усиливался русский язык. Это помогало имперской власти управлять краем, но не вытесняло сразу местные языки из повседневной жизни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сам факт перемен, но и их разную скорость: государственные нововведения шли быстрее, чем изменения в повседневной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изменилась система власти, а культурные и бытовые традиции сохранялись дольше всего, что замедляло полное объединение края с империей.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теме; условная шкала отражает относительную скорость и глубину изменений.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перемен в крае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231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 которой шла армия
</a:t>
            </a:r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1812 года белорусские земли оказались на пути больших военных соединений. По дорогам двигались колонны солдат, пушки и обозы с продовольствием. Для местных жителей это означало постоянное напряжение и опасность, а для деревень — новые поборы и реквизиции.
</a:t>
            </a:r>
            <a:endParaRPr lang="en-US" sz="109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пустеющие села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фронт приближался, многие семьи покидали дома и искали безопасное место. Села пустели, запасы зерна исчезали, а часть хозяйств оказывалась разрушенной или заброшенной. Война быстро превращала мирную дорогу в полосу бедствия.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между двумя армиями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Могилев и другие города видели смену войск и нехватку продовольствия. На улицах появлялись раненые, торговля замирала, а жители пытались спрятать имущество. Военная дорога проходила прямо через жизнь обычных людей.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во время войны 1812 года
</a:t>
            </a:r>
            <a:endParaRPr lang="en-US" sz="28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675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66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был важен для империи
</a:t>
            </a:r>
            <a:endParaRPr lang="en-US" sz="2941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белорусские земли проходили удобные дороги между внутренними губерниями и западной границей. По ним перевозили зерно, лен, скот и другие товары, нужные и рынку, и армии.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размещались крепости и гарнизоны, поэтому он служил опорой для защиты западных рубежей. Для империи это было особенно важно в условиях постоянной угрозы войны.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краем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находились губернские и уездные центры, через которые власть контролировала население, налоги и порядок. Поэтому край имел не только хозяйственное, но и политическое значение.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присоединение белорусских земель к Российской империи происходило поэтапно и сопровождалось изменением всей системы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белорусских земель в состав империи шло постепенно: сначала через разделы, затем через создание новой системы власти на местах.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 события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разделов Речи Посполитой и административного устройства Российской империи.
</a:t>
            </a:r>
            <a:endParaRPr lang="en-US" sz="11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местных особенностей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присоединения люди продолжали жить по привычным нормам. В быту сохранялись старые обряды, семейные традиции и способы ведения хозяйства, знакомые нескольким поколениям.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новые правила не сразу вытеснили старые формы устройства. Местные привычки в торговле, управлении и повседневной жизни продолжали существовать рядом с имперскими порядками.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Православие, католицизм и униатство продолжали сосуществовать. Религиозное разнообразие делало край непохожим на другие регионы и сохраняло его историческую особенность внутри империи.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Шляхетская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шляхты сохранила свой образ жизни, память о прежних порядках и особые семейные традиции. Это помогало местной элите чувствовать связь с прошлым, даже в новых политических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разных групп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после включения белорусских земель в Российскую империю по-разному затронули сословия и управление.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земли: между переменами и преемственностью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вошли в состав Российской империи не сразу, а через несколько этапов. Новые порядки изменили управление и жизнь общества, но многие старые черты, особенно в деревне, сохранились.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2026-06-01T04:10:50Z</dcterms:created>
  <dcterms:modified xsi:type="dcterms:W3CDTF">2026-06-01T04:10:50Z</dcterms:modified>
</cp:coreProperties>
</file>