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 лирике А.С.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у Пушкина — дар, труд и высокая ответственность перед словом.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жил на границе романтизма и реализма, когда особенно остро звучали вопросы свободы, чести, долга и роли личности в истории.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переломную эпоху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у Пушкина помогает точнее всего говорить о чувствах, событиях и внутреннем мире человека, соединяя личное переживание с общими для всех ценностями.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Стихотворное слово сохраняет память о людях и времени, делает мысль выразительной и помогает увидеть в обычном мгновении глубокий смысл.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стих — это не только искусство, но и форма духовной свободы, в которой человек остается верен себе и своим убеждениям.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для Пушкина значит поэзия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поэта и пророка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Духовное преображение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«Пророк» обычный человек проходит через мучительное, но необходимое преображение. После этого он словно начинает видеть мир иначе и слышать истину.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миссия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шести крыльев, огненного языка и мудрого змеиного жала подчеркивают особое предназначение поэта. Он должен не просто писать, а говорить людям правду.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64378"/>
            <a:ext cx="337500" cy="27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«Разговор книгопродавца с поэтом»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799144" y="172160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подлинная поэзия не измеряется деньгами, потому что ее сила — в искренности и внутренней правде.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39556" y="1720978"/>
            <a:ext cx="2505300" cy="19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ценности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Книгопродавец смотрит на стихи как на товар, который должен приносить доход, а не только выражать чувства и мысли.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творчества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защищает право писать по вдохновению, не подчиняя искусство расчету и требованиям рынка.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пушкинской лирики о поэзии
</a:t>
            </a:r>
            <a:endParaRPr lang="en-US" sz="28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размышления о поэте и свободе чаще всего связаны у Пушкина с разговором о слове.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пушкинской лирики — миссия поэта и внутренняя независимость; личные чувства поддерживают эту тему, а не заменяют 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 мотивам лирики А.С. Пушкина.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у Пушкина — не только политическое понятие. Это еще и внутренняя независимость, без которой невозможно настоящее творчество.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Пушкина свобода — это право человека мыслить самостоятельно, говорить честно и не бояться произвола. Поэтому поэт в его стихах часто выглядит независимой личностью.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1820-е годы тема свободы особенно заметна: поэтическое слово становится способом выразить гражданскую позицию и защитить достоинство человека.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свободы в поэтическом слове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Пушкина о поэзии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пушкинское понимание поэзии в разные годы.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спора о пользе искусства Пушкин приходит к мысли о высокой миссии поэзии и ее вечной ценности для культуры.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указанные стихотворения.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Царском Селе Пушкин учился в обстановке, где ценились свободная беседа, остроумие и уважение к чужой мысли. Это развивало вкус к слову и интерес к литературе.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дружба и творческая среда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Лицейские товарищи были первыми читателями его стихов. Их отклик помогал юному поэту видеть, как слово действует на людей и как оно объединяет.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Лицейская среда учила Пушкина не только писать, но и слушать других. Для него поэзия становилась частью живого общения, а не одиночного занятия.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тема дружбы так важна в его лирике: она связана с доверием, памятью, общими идеалами и поддержкой в трудные годы.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поэта у Пушкина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поэт у Пушкина становится носителем дара, истины и памяти.
</a:t>
            </a:r>
            <a:endParaRPr lang="en-US" sz="307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стиха и богатство языка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добивается редкой естественности: его строки звучат легко, но за этой простотой стоит точный выбор слов, ритма и пауз, создающих ясную и выразительную речь.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пушкинского стиха помогает запоминать смысл, усиливает чувства и делает даже сложные мысли близкими читателю. Поэтому его поэзия звучит живо и современно.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тема поэзии у Пушкина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точные подсчёты, а направление развития темы в разных периодах творчества.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раннего восторга Пушкин приходит к зрелому пониманию ответственности поэта и исторической ценности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лирики А.С. Пушкина по периодам творчества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«Поэт»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живёт обычной жизнью и ещё не слышит настоящего призвания; его существование кажется спокойным, но внутренне не наполненным творчеством.
</a:t>
            </a:r>
            <a:endParaRPr lang="en-US" sz="1382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дара
</a:t>
            </a:r>
            <a:pPr algn="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зов музы, и поэт начинает чувствовать особое состояние вдохновения, когда обыденное отступает перед силой искусства.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Призвание и труд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дар требует сосредоточенности и верности; поэт не просто мечтает, а отвечает за слово и служит высокой истине.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6550" y="552750"/>
            <a:ext cx="37119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1836
</a:t>
            </a:r>
            <a:pPr algn="ctr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когда Пушкин особенно ясно сформулировал мысль о бессмертии поэтического слова.
</a:t>
            </a:r>
            <a:endParaRPr lang="en-US" sz="6337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1442750" y="552700"/>
            <a:ext cx="2563500" cy="33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показывает, что размышления о славе поэта относятся к зрелому периоду творчества, где особенно важны память народа и сила языка.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54700" y="4300250"/>
            <a:ext cx="31656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Пушкин. «Я памятник себе воздвиг нерукотворный…», 1836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помогают понять поэзию Пушкина
</a:t>
            </a:r>
            <a:endParaRPr lang="en-US" sz="2541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повторяющиеся образы раскрывают назначение поэта и его связь с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помогают увидеть, что у Пушкина поэт — это вдохновлённый и ответственный человек, а поэзия связана и с личным чувством, и с исторической памятью.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А.С. Пушкина: «Пророк», «Памятник» и другие тексты о поэзии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переживания у Пушкина не остаются только личными: они превращаются в точные и ясные строки, которые помогают понять силу радости, грусти и ожидания.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и личные чувства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его лирике поддерживает поэта, даёт ему доверие и чувство общности; именно рядом с близкими людьми рождается желание говорить искренне и свободно.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размышления делают поэзию глубже: через стихи Пушкин спрашивает о времени, памяти, судьбе человека и о том, что остаётся после пережитых событий.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чувство, мысль и слово у Пушкина не разделяются. Поэтому даже небольшое стихотворение может одновременно звучать как признание, размышление и обращение к читателю.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особенно заметна тема поэзии
</a:t>
            </a:r>
            <a:endParaRPr lang="en-US" sz="2684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Пушкину по-разному говорить о свободе, долге и вдохновении, не повторяя одну и ту же интонацию.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и гражданская лирика лучше всего раскрывают размышления о назначении поэта, а остальные жанры поддерживают личный и адресный тон.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жанров пушкинской лирики о поэзии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современный читатель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Пушкина интересно читать и сегодня, потому что он учит замечать точность слова, честно говорить о чувствах и понимать ответственность за каждую мысль, сказанную вслух.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помогают увидеть, что поэзия хранит память о человеке и времени. Для современного читателя это не только школьная тема, но и разговор о ценностях.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стихотворения о поэзии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понять тему, образы и главную мысль пушкинского текста.
</a:t>
            </a:r>
            <a:endParaRPr lang="en-US" sz="2966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Пушкина: слово, которое живёт
</a:t>
            </a:r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поэзия соединяет вдохновение и труд, личное чувство и ответственность перед людьми. Его стихи учат ценить слово, свободу мысли и память культуры.
</a:t>
            </a:r>
            <a:endParaRPr lang="en-US" sz="397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2026-05-22T17:17:51Z</dcterms:created>
  <dcterms:modified xsi:type="dcterms:W3CDTF">2026-05-22T17:17:51Z</dcterms:modified>
</cp:coreProperties>
</file>