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с росой: история о поле, хлебе и добром труде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рождается в поле, где утренняя роса помогает каждому ростку.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зерна до румяной буханки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знаком каждому: белый, ржаной, пшеничный. Но за его вкусом стоят солнце, вода, земля и труд многих людей — от тех, кто выращивает зерно, до пекарей у горячей печи.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поле будто просыпается медленно и тихо. На зелёной траве блестят капли росы, словно серебристые бусинки, а низкое солнце делает их особенно заметными. От этого вся земля кажется свежей и доброй.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на траве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тонких стеблей стоят молодые колосья, и на каждом дрожит маленькая капля воды. Утро ещё прохладное, но уже светлое. Кажется, будто поле улыбается и бережно хранит свой будущий хлеб.
</a:t>
            </a:r>
            <a:endParaRPr lang="en-US" sz="927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Колосья под первым светом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поле поднимается солнце, всё вокруг начинает мерцать. Росинки сияют на листьях, а воздух кажется чистым и бодрым. В такую минуту легко заметить: даже маленькая капля воды делает природу живой и красивой.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рассвета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поле с росой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— это маленькие капельки воды, которые появляются на траве, листьях и колосьях после прохладной ночи. Утром они заметны особенно хорошо, потому что блестят на свету.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рассвете капли росы выглядят волшебно. Всё вокруг словно усыпано блестящими огоньками, и даже обычное поле кажется нарядным и живым.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помогает растениям не пересыхать. Она даёт им немного влаги, пока солнце ещё не стало жарким. Для нежных ростков это очень полезная поддержка.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роса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хлеба от посевного зерна до готовой буханки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зерна получается хлеб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7" y="2621013"/>
            <a:ext cx="315225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506" y="2004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73937"/>
            <a:ext cx="218400" cy="1747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хлеб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смешать все части теста. Без неё оно не станет мягким и упругим. Вода помогает муке превратиться в живое, податливое тесто.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Мука — главный продукт для хлеба. Чаще всего она бывает пшеничной или ржаной. Именно из муки получается основа будущего теста и пышной буханки.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добавляют совсем немного, но она важна. Она делает вкус хлеба более выразительным и помогает ему быть не таким пресным. Даже маленькая щепотка здесь не зря.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помогают тесту подняться и стать воздушным. Благодаря им хлеб получается мягким внутри и приятным на вкус. Они работают тихо, но очень старательно.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колосе созреют новые зёрна. Из них сделают муку, а из муки испекут хлеб. Вот почему крошечное зерно начинает очень важный и длинный путь.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маленькое зернышко кажется совсем простым, но в нём спрятана большая сила. Если посадить его в землю и заботиться о нём, из него вырастет растение с колосом.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зерно — большое дело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растениям нужна влага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Молодым росткам вода нужна каждый день. Без влаги они быстро слабеют, а их нежные листочки могут засохнуть ещё до того, как окрепнут.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корешкам уходить глубже в землю. Так растение крепче держится в почве и лучше получает всё, что ему нужно для роста.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мало, растения растут медленнее. Колосья тогда могут быть слабее, а урожай — меньше. Поэтому влага для поля очень важна.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не заменяет дождь, но утром она всё же помогает земле. Она чуть увлажняет траву и колосья, словно доброе короткое приветствие от природы.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делают хлеб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следит за полем, выбирает, когда сеять, и наблюдает, как растут растения. Без его внимания урожаю было бы труднее вырасти крепким.
</a:t>
            </a:r>
            <a:endParaRPr lang="en-US" sz="1059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полю на разных этапах: обрабатывают землю и собирают созревший урожай. Их работа нужна, чтобы зерно вовремя попало дальше по пути.
</a:t>
            </a:r>
            <a:endParaRPr lang="en-US" sz="1052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Тракторист и комбайнёр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мельнице зерно превращается в муку. Это важный шаг, потому что именно мука становится основой для теста и будущего хлеба.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Мельник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замешивает тесто и выпекает хлеб в печи. Благодаря его умелым рукам на столе появляется тёплая, румяная буханка.
</a:t>
            </a:r>
            <a:endParaRPr lang="en-US" sz="1171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цепочка от прохладной ночи до хлеба на столе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роса помогает большому урожаю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семейном столе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часто стоит рядом с супом, маслом, сыром или вареньем, потому что он подходит и к сытной, и к сладкой еде.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подают на завтрак, обед и ужин: один ломтик может сделать обычную трапезу вкуснее и уютнее для всей семьи.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хлебу относятся бережно, ведь за ним стоят поле, солнце, вода и труд многих людей, которых стоит благодарить.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буханка на деревянной доске выглядит очень аппетитно: румяная корочка слегка поблёскивает, а от неё будто идёт мягкое тепло и уют.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хлеб и его тёплый запах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у хлеба нежный мякиш, а снаружи — золотистая корочка. Именно поэтому свежий хлеб так приятно пахнет и сразу вызывает желание попробовать кусочек.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60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хлебе и труде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«Хлеб — всему голова»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пословица напоминает, что хлеб занимает особое место в жизни людей. Он помогает накормить семью и делает стол по-настоящему домашним.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появился хлеб, нужно ждать, пока зерно прорастёт, созреет и превратится в колос. Хороший урожай не любит спешки, как и вкусный пирог.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многих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учит: всё важное создаётся общими усилиями. Хлеб выращивают, собирают, молотят и пекут люди разных профессий.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хлебе напоминают не крошить его зря и не выбрасывать. В каждом ломтике спрятаны труд, забота и благодарность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погода влияет на рост растений и количество зерна на поле.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хорошему урожаю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хлеб нужно беречь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453200" y="11018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 зерно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хлеб начинается в поле, где растёт зерно. Для него нужны солнце, вода, земля и заботливые руки людей.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53200" y="20626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и мука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зерно собирают, везут на мельницу и превращают в муку. Без этого шага не получится мягкое тесто.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53200" y="30202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буханка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выпекает хлеб, и на кухне появляется тёплый аромат. Это знак большого труда и терпения.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453200" y="40452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хлеб не крошат зря и не выбрасывают. Его ценят, как добрый результат работы людей и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аккуратно кладёт хлеб в хлебницу, чтобы он оставался свежим и чистым. Рядом лежит салфетка, а крошки собраны в маленькую кучку. Так на кухне становится аккуратно и приятно.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Хлебница на кухне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режет хлеб чистым ножом, чтобы каждый кусочек получился ровным и красивым. Ломтики удобно положить к супу или чаю. Когда хлеб режут аккуратно, он не крошится и не теряет свой вид.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нож и ровный ломтик
</a:t>
            </a:r>
            <a:endParaRPr lang="en-US" sz="1263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хлеба осталось немного, его не спешат выбрасывать. Из подсохших кусочков можно сделать сухарики или поджарить их к обеду. Так еда не пропадает зря, а дом становится ещё бережливее.
</a:t>
            </a:r>
            <a:endParaRPr lang="en-US" sz="61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без потерь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бережно обращаться с хлебом дома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природа связаны друг с другом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даёт растениям свет и тепло, без которых зерно не сможет расти. Поэтому хлеб всегда начинается с доброй помощи природы, а не только с работы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помогают корешкам крепнуть, а земля кормит растение полезными веществами. Если всё это есть вовремя, колос вырастает сильным и полным зерна.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урожая зерно превращают в муку, а потом в хлеб. Так поле будто передаёт свой подарок людям, и на столе появляется вкусный результат.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едят хлеб бережно, они показывают уважение и к природе, и к труду. В этом круге всё связано, как звенья одной цепочки.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домашний порядок, который помогает не терять хлеб и использовать его аккуратно.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заботятся о хлебе в семье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росы сама не испечёт хлеб, но она помогает колосу и траве оставаться свежими. Даже маленькая влага может поддержать поле в нужный момент.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история маленькой капли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роса встречается с солнцем, землёй и трудом людей, начинается большой путь хлеба. Из такой тихой помощи природы потом рождается буханка на семейном столе.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хлеб начинается с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с росой напоминает: большое дело начинается с маленькой помощи природы и продолжается трудом людей. Если беречь хлеб, мы благодарим и поле, и тех, кто работает.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2026-05-24T02:20:44Z</dcterms:created>
  <dcterms:modified xsi:type="dcterms:W3CDTF">2026-05-24T02:20:44Z</dcterms:modified>
</cp:coreProperties>
</file>