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чтение: В. Осеева «Мама принесла Тане новую книгу...»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книга, первое старание и первая радость от чтения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Осеева: простые истории о важном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Осеева писала короткие, понятные детям рассказы о жизни, семье, школе и доброте. В ее текстах обычный случай всегда помогает увидеть важную мысль и научиться лучше понимать поступки людей.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видно: история начинается с любопытства. Именно оно помогает Тане сделать первый шаг к самостоятельному чтению и не испугаться новой задачи.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книга вызывает у Тани радость и волнение. Она смотрит на нее как на что-то важное, интересное и немного загадочное, будто перед ней маленькое чудо.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приносит Тане новую книгу, и этот простой подарок сразу становится для девочки особенным событием. Ей хочется поскорее узнать, что скрывается на страницах.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Таня и ее новая книга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Таня держит новую книгу осторожно и с интересом, будто боится пропустить что-то важное. Для нее это не просто вещь, а первый шаг к своему собственному чтению.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маленьких руках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нет суеты: в комнате спокойно, и это помогает сосредоточиться. Девочка рассматривает страницы, а уютная обстановка делает момент чтения теплым и доверительным.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домашняя сцена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Тани книга становится настоящим открытием. Она еще учится читать сама, но уже чувствует, что страницы могут подарить радость, если внимательно и терпеливо попробовать.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открытие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читать самому бывает трудно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нужно узнавать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ребенок должен быстро узнавать буквы и не путать их. Это требует внимания, поэтому чтение поначалу идет медленно и не всегда легко.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надо складывать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нужно соединять в слова, а слова — в смысл. Если торопиться, можно сбиться, и тогда приходится начинать заново, уже спокойнее.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терпение и смелость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книгу после первой ошибки, становится легче. Терпение помогает дочитать страницу, а смелость — попробовать еще раз без страха.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слово останавливает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трудное слово может задержать чтение. Ребенок думает, сомневается и проверяет себя, но именно так он учится читать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 помогает интерес: ей очень хочется узнать, что будет дальше. Когда книга действительно увлекает, читать хочется даже тогда, когда встречается трудное слово.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успеху складывается из маленьких шагов: взять книгу, открыть страницу, прочитать строчку и не сдаться. Так появляется уверенность, а вместе с ней — радость.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и спокойная поддержка мамы. Таня не чувствует спешки или строгого требования, поэтому может пробовать снова и не бояться ошибиться.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Тане справиться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о первой самостоятельной попытке читать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Тани к самостоятельному чтению
</a:t>
            </a:r>
            <a:endParaRPr lang="en-US" sz="339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есть в рассказе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возникает сразу, когда в руках у Тани появляется новая книга. Это чувство делает начало истории светлым и праздничным, как маленький домашний сюрприз.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появляется во время чтения: хочется справиться, но не все получается сразу. Такое чувство знакомо каждому ребенку, который делает первый шаг без помощи взрослого.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приходит после успеха. Даже небольшой результат кажется очень важным, потому что он подтверждает: Таня смогла прочитать сама и справиться с трудностью.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помогает Тане не спешить и внимательнее смотреть на страницу. Благодаря ей девочка пробует читать спокойнее и не теряет интерес к книге.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создает для Тани спокойную обстановку и не торопит ее. Благодаря этому чтение становится не строгим заданием, а добрым совместным делом.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поддержка выражается в терпении и доверии к ребенку. Мама рядом, но не мешает пробовать самому — и именно так у Тани появляется уверенность.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помогает Тане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 Осеевой «Мама принесла Тане новую книгу...»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самостоятельная книга может стать большой победой для ребенка.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рассказ В. Осеевой «Мама принесла Тане новую книгу...».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в рассказе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начинается история: в доме появляется новая книга. Для Тани это не просто подарок, а повод для радости, ожидания и любопытства.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приносит книгу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рассматривает обложку, открывает страницы и готовится читать сама. В этом коротком движении уже видно ее интерес и осторожность.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Таня берет книгу в руки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Таня сталкивается с непростым словом или строкой. Она ненадолго останавливается, но не отказывается от попытки.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трудное место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еще одной попытки Таня понимает текст и радуется. Через это маленькое достижение раскрываются ее старательность и настойчивость.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удается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самостоятельность растет тогда, когда ребенок пробует сам, не боится ошибки и доводит начатое дело до конца. Именно так появляется уверенность.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книга открывает ребенку новый мир, но к нему нужно идти шаг за шагом. Терпение и интерес помогают больше, чем спешка.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не пугаться трудных слов и не бросать чтение после первой остановки. Если читать спокойно и внимательно, даже сложная страница становится понятнее.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рассказ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Тани в рассказе показывает, как от желания прочитать книга приводит ребенка к маленькой победе.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читательский успех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книга становится частью спокойного вечера. Тихая комната, стол и мягкий свет помогают ребенку не спешить, а внимательно следить за строчками и не теряться.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рядом не торопит и не подсказывает каждое слово, ребенок чувствует себя увереннее. Так чтение превращается не в урок, а в добрую семейную привычку.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чтение как добрая привычка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истории — мама, ребенок и новая книга. Такая жизненная сцена понятна почти каждому первокласснику и сразу вызывает интерес.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делает обычные шаги: берет книгу, открывает ее, читает, останавливается и пробует снова. События идут ясно и последовательно.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ясный язык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Осеевой немного слов, нет сложных описаний и длинных объяснений. Поэтому рассказ удобно читать вслух, пересказывать и обсуждать в классе.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заметить радость, волнение и гордость за результат. Эти чувства знакомы детям и помогают им лучше понять Таню.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понять первокласснику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помогает увидеть героя, его переживания, препятствие, помощь и итог истории в тексте о первом самостоятельном чтении.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рассмотреть короткий рассказ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книги в рассказе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Тане доверяют читать самой, книга становится знаком уважения. Это очень важно: значит, взрослые верят, что она уже умеет стараться и справляться.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приносит не только знания, но и радость от первого успеха. Для ребенка это не просто предмет, а шаг к взрослению и самостоятельности.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рассказе выглядит новой, интересной и немного таинственной. Ее хочется открыть сразу, будто за страницами спрятан маленький секрет.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Таня как начинающий читатель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Таня не ленится и не отказывается от чтения, даже если сразу не все получается. Она внимательно смотрит в книгу и пробует снова. Это хороший пример для любого ученика.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Старательность важнее спешки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удачной попытки девочка чувствует радость и гордость. Именно так появляется уверенность: сначала трудно, потом получается, а затем хочется читать еще.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маленькая победа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мама, Таня — эти слова сразу называют главных участников истории. Они помогают понять, что рассказ начинается с обычного домашнего события.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Успех, самостоятельность — это главный итог истории. Рассказ запоминается именно тем, что маленькое чтение превращается в большую радость.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Трудность, радость — в них слышны главные чувства рассказа. Сначала девочке непросто, а потом приходит приятное ощущение успеха.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внимание, попытка — эти слова показывают путь героини. Таня не просто держит книгу, а старается сама разобраться в тексте.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запомнить рассказ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 Осеевой показывает, что первая самостоятельная книга — это не только чтение, но и смелость, терпение и вера в себя. Именно с таких побед начинается взросление.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шаг, который очень важен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2026-05-24T02:43:01Z</dcterms:created>
  <dcterms:modified xsi:type="dcterms:W3CDTF">2026-05-24T02:43:01Z</dcterms:modified>
</cp:coreProperties>
</file>