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«Страна Муравия»: поэма А. Твардовского о поиске счастья и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крестьянского поиска справедливой жизни в эпоху больших перемен.
</a:t>
            </a:r>
            <a:endParaRPr lang="en-US" sz="2813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и время исторических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«Страна Муравия» написана в 1930-е годы, когда деревня переживала коллективизацию и ломку привычного уклада. На этом фоне особенно остро звучат вопросы земли, труда, личной судьбы и подлинного человеческого счастья.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вырос в крестьянской среде и хорошо знал деревенский быт, труд, речь и представления о справедливой жизни, поэтому изображение народа у него особенно достоверно.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поэзии свойственны внимание к простому человеку, живой разговорной интонации и точной бытовой детали. Это делает даже лирические эпизоды убедительными и жизненно конкретными.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и особенности его поэтического мира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соединяет сердечность и нравственную строгость. Он показывает героя без идеализации, но с глубоким уважением к его внутреннему достоинству и способности к размышлению.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художественная форма произведения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относится к лиро-эпическим произведениям: сюжет странствия здесь развивается вместе с авторским размышлением о жизни, счастье и исторической правде.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ощутимы черты сказки, притчи и былинного рассказа. Они придают повествованию широту, обобщённость и особую интонацию народного сказа.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желанной земли получает символический смысл и выходит за пределы частной истории героя. Это делает поиск Никиты не только личным, но и общенародным.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Реалистические подробности деревенского быта удерживают произведение в конкретной эпохе. Благодаря этому сказочность не отрывает текст от исторической действительности.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Моргунок как главный герой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мыслит прежде всего категориями земли, труда и хозяйства. Для него достаток связан не с удачей, а с устойчивой крестьянской жизнью и возможностью работать на себя.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Искатель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— это не только дорога в пространстве, но и попытка найти справедливый порядок жизни. Герой ищет ответ на вопрос, где человеку жить по правде.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 противоречивый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Никите сочетаются упрямство, доверчивость, надежда и сомнение. Эта внутренняя сложность делает его убедительным образом простого человека, а не литературной схемой.
</a:t>
            </a:r>
            <a:endParaRPr lang="en-US" sz="1216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из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Моргунок не выделен как исключительный персонаж. Через его судьбу раскрывается общий опыт крестьянства в эпоху перемен, когда личная мечта сталкивается с исторической реальностью.
</a:t>
            </a:r>
            <a:endParaRPr lang="en-US" sz="12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в поэме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жизненный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Никиты организует весь сюжет и связывает отдельные встречи в единое движение. Каждая остановка показывает, что выбор героя определяется не только надеждой, но и внутренней ответственностью.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проверка мечты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проверяет мечту действительностью. Встречи, разговоры и наблюдения постепенно меняют героя, заставляя увидеть разницу между желаемым образом счастья и реальной жизнью людей.
</a:t>
            </a:r>
            <a:endParaRPr lang="en-US" sz="13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Муравия — это образ желанной жизни, где нет бедности, нужды и унижения. Она выражает народное стремление к достатку, свободе и справедливому устройству мира.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конкретная географическая территория, а мечта-утопия. В ней соединяются представления о сытости, покое и счастливом крестьянском быте, которого герой не находит в реальности.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сюжета мечта проходит испытание жизнью. Страна Муравия перестаёт быть сказочным обещанием и становится вопросом о том, что такое подлинное человеческое счастье.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Страна Муравия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сюжета от мечты к пониманию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внешнее странствие постепенно превращается во внутренний нравственный опыт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развития — не находка чудесной земли, а отказ от иллюзий и более трезвый взгляд на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Твардовский, «Страна Муравия»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стилистические особенности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опирается на разговорную лексику, пословицы и бытовые обороты. Благодаря этому речь звучит естественно и передаёт живую крестьянскую среду без искусственности.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часто использует интонации устного рассказа, близкие к беседе или сказу. Повествование становится плавным, доверительным и легко воспринимается на слух.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мелодика стиха помогает соединить конкретную жизненную историю с общенародным звучанием. Поэтому поэма воспринимается как рассказ от лица самого народа.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мотивы и сказочная основа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строится на мотивах дороги, испытания и поиска чудесной земли, поэтому она напоминает народную сказку и былинный рассказ о странствии героя.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проходит через цепь встреч и проверок, как персонаж фольклорного сюжета. Каждая остановка на пути раскрывает новый тип людей и новое представление о счастье.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условность здесь не отделена от истории. Она постоянно сталкивается с реальными обстоятельствами деревенской жизни 1930-х годов и утрачивает волшебную однозначность.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столкновение делает поэму глубже: чудесная мечта превращается в размышление о земле, труде, справедливости и цене человеческих ожиданий.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903" y="1572310"/>
            <a:ext cx="4229361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поэмы и их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поэме конкретные жизненные детали превращаются в символы поиска, исторического движения и народного представления о справедливой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связывает бытовую деревенскую реальность с философским смыслом поиска счастья и правды.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Твардовский, поэма «Страна Муравия»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тема земли и труда особенно остро связывалась с вопросом о достоинстве человека и его праве на достойную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контекст 1930-х годов; поэма А. Твардовского «Страна Муравия»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показывает, что крестьянский труд в эпоху перемен воспринимается не только как необходимость, но и как основа внутренней опоры и самостоятельности.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конфликт и перелом эпохи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Старая деревенская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Привычный уклад основан на личном хозяйстве, понятных правилах труда и тесной связи человека с землёй.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Перемены 1930-х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деревню входят новые формы организации жизни, и привычные представления о хозяйстве начинают меняться.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Испытание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Моргунок сталкивается с сомнениями: его мечта о самостоятельной и справедливой жизни проверяется действительностью.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Новое понимание правды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пережитые разочарования герой приходит к более зрелому взгляду на труд, землю и человеческую судьбу.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пути Никиты Моргунка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 не только движение героя в пространстве, но и его внутреннее взросление.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выстроен как цепочка дорожных эпизодов: каждый новый эпизод не просто продолжает действие, а расширяет смысл предыдущего и уточняет характер Никиты Моргунка.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Встречи, разговоры и пейзажные зарисовки создают широкую картину народной жизни, поэтому частная история героя воспринимается как часть общей судьбы деревни.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поэмы и роль отдельных эпизодов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плавный ритм и вставные реплики придают повествованию эпическую протяжённость, но не замедляют его: они помогают почувствовать цельность мира поэмы.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внутреннего состояния героя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смену эмоциям приходит опыт: каждое переживание связано с новым этапом пути и делает позицию героя более зрелой.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состояний показывает, что главный конфликт поэмы развивается прежде всего внутри самого Никиты Моргунка.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Твардовского «Страна Муравия»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уходящая в даль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Просёлок тянется через открытое пространство и словно зовёт героя дальше. Пейзаж передаёт не только движение, но и неуверенность человека, который ищет правду и не знает, где она ждёт его в реальной жизни.
</a:t>
            </a:r>
            <a:endParaRPr lang="en-US" sz="897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как образ земли и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 напоминает о крестьянской работе, зависящей от погоды, силы и терпения. В этом пространстве природа становится не фоном, а частью человеческой судьбы, связанной с хлебом, выносливостью и надеждой на достаток.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и чувство одиночества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горизонт создаёт ощущение простора, но одновременно подчёркивает одиночество путника. Чем шире пространство, тем сильнее слышится внутренний вопрос: где найти не мифическую, а настоящую опору для жизни и труда?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носитель смысла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для школьного изучения литературы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увидеть, как литература 1930-х годов осмысляла судьбу крестьянина, исторические перемены и нравственный выбор простого человека.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анализировать по жанру, композиции и системе образов: в нём ясно соединяются лиро-эпическая форма, сюжет странствия и символика дороги.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как народная речь, фольклорные интонации и реалистические детали создают убедительный образ деревенского мира и делают поэму живой для современного читателя.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 важный пример литературы, где доступный сюжет ведёт к сложным вопросам о счастье, правде, труде и человеческой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2725" y="1426907"/>
            <a:ext cx="3257373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произведения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ключевые проблемы поэмы раскрываются через сюжет, образы и внутренний выбор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утверждает: подлинное счастье связано не с мифической землёй, а с правдой жизни и ответственным отношением к ней.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Твардовский, поэма «Страна Муравия»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«Страна Муравия»: мечта, правда и выбор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Твардовского показывает, как народная мечта проходит испытание реальностью и превращается в урок зрелости. Через судьбу Никиты Моргунка автор утверждает ценность труда, честности и внутренней ответственности.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2026-05-23T21:20:06Z</dcterms:created>
  <dcterms:modified xsi:type="dcterms:W3CDTF">2026-05-23T21:20:06Z</dcterms:modified>
</cp:coreProperties>
</file>