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касты: обзор и ключевые темы
</a:t>
            </a:r>
            <a:endParaRPr lang="en-US" sz="4065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 Индии — основа общества, формирующая социальные связи и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кастовой системы в Индии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Касты возникли более 2000 лет назад как часть религии и общества. Они влияли на профессию, обучение, брак и круг общения, сохраняя социальную иерархию на протяжении веков.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кастовой системы: варны и далиты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Варны — социальные классы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четыре варны — брахманы, кшатрии, вайшьи и шудры — разделяют общество по профессиям и статусу. Каждая варна имеет свои роли и обязанности в обществе.
</a:t>
            </a:r>
            <a:endParaRPr lang="en-US" sz="121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Далиты — положение вне варн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Далиты считаются вне варн и выполняют традиционно «нечистые» работы. Их положение исторически было самым низким, что отражает жёсткую социальную структуру Индии.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касты и их социальные роли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каст, их профессий и статуса, закрепленного с рождения.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и профессии каст формируются с рождения и редко меняются.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истории, Ману-смрити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88648"/>
            <a:ext cx="465300" cy="3722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джати внутри варн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джати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Джати определяют конкретные профессии и умения в рамках варн, например, ткачество или гончарное дело, передающиеся из поколения в поколение.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Джати варьируются по регионам, отражая местные традиции и культурные различия, что создаёт сложную социальную мозаику.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Джати регулируют брачные связи, определяя круг допустимых партнеров и сохраняя культурные обычаи внутри общин.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Кастовые запреты на брак и их последствия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браков заключаются внутри собственной касты — это называется эндогамия и поддерживается традициями, особенно в сельской Индии.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растёт число межкастовых браков, однако их доля остаётся небольшой — около 5%, особенно среди молодёжи и в больших городах.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касты по семейной традиции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Каста ребёнка определяется по касте его родителей, что закрепляет социальный статус с рождения.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Изменить касту чрезвычайно сложно; переход между кастами редок, даже при смене профессии или места жительства.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Родственники строго следят за соблюдением кастовых традиций, обеспечивая преемственность статуса и социальных норм.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философские основания кастовой системы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индуистские тексты, такие как Ригведа и Ману-смрити, описывают происхождение варн как божественный порядок.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Варны связаны с частями тела бога Пуруши: брахманы из рта, кшатрии из рук, вайшьи из бёдер, шудры из ступней.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доктрина узаконила иерархию каст, придавая социальной структуре религиозное значение и неподвижность.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оправдание кастовой системы долгое время поддерживало её непрерывность и восприятие как естественной.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британского колониализма на кастовую систему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британского колониального правления касты были тщательно документированы, что способствовало систематизации и усилению их роли в обществе.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использовали касты для управления, что закрепило разделение и социальную иерархию, последствия которого заметны и в современной Индии.
</a:t>
            </a:r>
            <a:endParaRPr lang="en-US" sz="11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 права неприкасаемых (далитов)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притеснение далитов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Далиты традиционно выполняли работы, считающиеся «нечистыми», и были подвержены дискриминации — ограничению доступа к общественным местам и образованию. Это создало социальное отчуждение и тяжелые условия жизни.
</a:t>
            </a:r>
            <a:endParaRPr lang="en-US" sz="874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и вызовы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принятием Конституции в 1950-х годах дискриминация далитов была запрещена. Однако в сельской местности нарушения остаются, и борьба за равные права продолжается.
</a:t>
            </a:r>
            <a:endParaRPr lang="en-US" sz="9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1950 года в Индии официально запрещена кастовая дискриминация в образовании и сфере труда, что закреплено в Конституции страны.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квоты для представителей низших каст, обеспечивающие доступ к учебным заведениям и государственным должностям.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реформы и борьба с дискриминацией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направлены на поддержку далитов и шудров, улучшая их социальное положение и условия жизни.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сотрудничают с Индией, повышая уровень осведомлённости и привлекая внимание к проблемам кастовой дискриминации.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каст в современной Индии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 продолжает влиять на образовательные возможности и карьерные пути многих индийцев, сохраняя социальные барьеры.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касты традиционно занимают руководящие посты в политике и бизнесе, хотя представители низших каст всё активнее участвуют в управлении.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 и место проживания часто остаются связанными с кастовой принадлежностью, несмотря на современные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городом и деревней в кастовой системе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индийская молодёжь всё больше ориентируется на образование и карьеру, а не на касту, что ведёт к росту межкастовых браков и социальной мобильности.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Индии традиции каст остаются крепкими: браки чаще заключаются внутри каст, и влияние кастовой принадлежности на жизнь намного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 основе переписей и социологических исследований, 2020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Индии по кастам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подавляющее большинство населения Индии относится к шудрам и кастам вне варн, включая далитов.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Индии характеризуется значительным преобладанием низших каст, что создаёт особые вызовы для равенства.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реальные истории успеха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высшая каста всегда успешна, опровергается примерами выдающихся личностей из низших каст.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Калпана Сароз, основатель Kamani Tubes, добилась значительных успехов, преодолевая кастовые барьеры.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Бывший президент Индии К. Р. Нараянан также принадлежал к низшей касте, показывая возможности социального подъёма.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квоты для низших каст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Квоты в высшем образовании как путь к равенству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представители низших каст получают образование благодаря специальным квотам, что меняет их перспективы и помогает сократить социальное неравенство в Индии.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служба и возможности для низших каст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Квоты в госслужбе позволяют представителям шудров и далитов занимать значимые позиции, развивая государственные институты и укрепляя социальную справедливость.
</a:t>
            </a:r>
            <a:endParaRPr lang="en-US" sz="897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женщин в кастовой системе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из низших каст часто сталкиваются с ограниченным доступом к образованию и тяжелыми условиями труда.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бытового насилия и неграмотности среди таких женщин остаётся высоким, что требует особого внимания со стороны общества.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Правозащитные организации активно поддерживают женщин, борющихся с двойной дискриминацией по касте и полу.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протесты и борьба за равенство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2018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массовых мирных протестов далитов в 19 штатах с требованиями ужесточения наказаний за дискриминацию.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2018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временных законов, направленных на защиту прав далитов и пресечение актов дискриминации.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2018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общественного внимания в СМИ и обсуждений в обществе по вопросам кастового равенства.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организации против кастовой дискриминации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Dalit Rights Movement: продолжение борьбы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организация информирует население о правах далитов, проводит просветительские кампании и юридическую поддержку пострадавшим от дискриминации.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Campaign on Dalit Human Rights и её миссия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содействует защите прав низших каст, организует акции, помогает в обучении и правовой помощи нуждающимся.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молодежи в социальные инициативы
</a:t>
            </a:r>
            <a:pPr algn="ctr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организации привлекают молодёжь к активному участию в борьбе с кастовой несправедливостью, формируя новые социальные ценности.
</a:t>
            </a:r>
            <a:endParaRPr lang="en-US" sz="10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 сегодня и её будущее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реформы значительно изменили общество, влияние каст остаётся заметным. Постепенное смягчение различий происходит за счёт образования, миграции и социальных программ, требующих постоянных усилий.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2026-05-10T10:41:01Z</dcterms:created>
  <dcterms:modified xsi:type="dcterms:W3CDTF">2026-05-10T10:41:01Z</dcterms:modified>
</cp:coreProperties>
</file>