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31. «На безымянной высоте…»: песня о памяти и мужестве
</a:t>
            </a:r>
            <a:endParaRPr lang="en-US" sz="274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подвиге, памяти и силе человеческого сердца.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напоминает о боях Великой Отечественной войны под Рудней в Смоленской области. Её слова написал Михаил Матусовский, а музыку — Вениамин Баснер.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родившаяся из памяти войны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«безымянная высота»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Безымянная высота — это возвышенность без громкого названия на карте. Но для солдат она могла быть очень важной, потому что с неё хорошо видно всё вокруг.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такие небольшие холмы становились местом самых трудных боёв. За них сражались упорно, ведь от них зависела безопасность дорог и соседних позиций.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песни напоминает: даже незаметное место может стать символом большого подвига. Главное — не размер высоты, а мужество людей, которые её защищали.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боя под Рудней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песни связаны со Смоленской областью. Бои шли недалеко от деревни Бубново, где небольшому отряду пришлось удерживать важную высоту в тяжёлых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такие места становятся памятными. Люди приходят туда, чтобы вспомнить погибших защитников, возложить цветы и тихо поблагодарить их за мирную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защищал высоту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защищали обычные молодые солдаты. Они были из разных уголков страны, но в бою стали одной дружной командой и стояли рядом друг с другом.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объединяли смелость, верность товарищам и желание защитить Родину. Даже очень юные бойцы в трудный час вели себя по-взрослому и очень ответственно.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думали о славе. Главное было не отступить и помочь своим товарищам. Именно такая простая и сильная отвага делает их подвиг особенно дорогим.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высота была важна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высокой точки можно было наблюдать дорогу и заметить движение противника заранее. Это помогало защитникам вовремя готовиться к бою.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удерживал высоту, контролировал местность вокруг. Поэтому за такие рубежи шли особенно упорные сражения, ведь уступать их было опасно.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помогала защищать сёла, дороги и позиции своих войск. Если рубеж оставался у своих, врагу было труднее продвигаться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холм мог изменить ход боя. Иногда одна высота решала очень многое, словно маленький сторожевой пост для всей округи.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развивался бой за высоту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о которых напоминает песня.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82567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товарищество солдат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помогали друг другу, делились силами и не оставляли товарища в беде. В бою это было так же важно, как оружие и смелость.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старались удержать высоту до конца. Они понимали: если отступить, врагу станет легче продвигаться дальше. Поэтому стояли твёрдо и вместе.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позиции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с уважением к тем, кто защищал страну. В ней чувствуется и тревога войны, и тихая благодарность за их стойкость и подвиг.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Благодарная 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стали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Матусовский написал слова, а Вениамин Баснер создал музыку. Вместе они сделали песню, которая звучит спокойно и серьёзно. В ней слышится не шум боя, а память о людях, которые не отступили.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из фильма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известность песня получила после фильма «Тишина». Сначала её услышали зрители, а потом она зазвучала на уроках, концертах и памятных встречах. Так одно произведение стало частью общей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песня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текст песни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образ далёкой высоты, где шёл тяжёлый ночной бой. Этот образ помогает представить суровое военное время и смелых защитников.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учит благодарности и уважению. Она напоминает, что память о героях — это не только слова, но и добрые дела, цветы у памятников и тихое спасибо.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говорит, что подвиг не исчезает, даже если имена не всегда сохранились. Главное — помнить о людях, которые отдали силы и жизнь ради других.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легко запоминается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построен на ясных и знакомых словах. Ребёнок легко понимает, о чём идёт речь, а важные мысли сразу становятся близкими и понятными.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повторяющиеся строки и образы. Они звучат как напоминание, поэтому главная мысль лучше остаётся в памяти и не теряется после первого прослушивания.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помнить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мягко и торжественно одновременно. Она помогает почувствовать грусть, уважение и серьёзность рассказа, поэтому песня трогает слушателя особенно сильно.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неизвестных героях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 не сохранилось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памятнике нет полного имени, но это не значит, что подвиг забыт. Люди приходят к таким местам, молча стоят рядом и понимают: здесь покоится защитник, который отдал жизнь за других.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с историей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братской могилы школьники читают надписи и смотрят на звёзды, выбитые на камне. В этот момент история перестаёт быть далёкой: она будто стоит рядом и просит не забывать.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мемориала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обелиску приносят красные гвоздики, маленькие свечи и детские рисунки. Так память становится живой и тёплой, а место боя превращается в тихий урок благодарности для новых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в годы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область оказалась на пути ожесточённых боёв, поэтому её сёла, дороги и поля часто переходили из рук в руки и сильно страдали от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пережили оккупацию, разрушения и нехватку самого необходимого. Для взрослых и детей каждый день был испытанием, а надежда на освобождение поддерживала силы.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1941–1943 годах здесь шли тяжёлые сражения, где решалась судьба больших участков фронта. Даже небольшие высоты и переправы становились очень важными.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память о тех событиях особенно дорога. Она помогает понять, как много пришлось пережить Смоленщине, и почему люди бережно хранят рассказы о защитниках.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899" y="1225603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песню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— это смелый и очень важный поступок. Он совершается не ради похвалы, а ради других людей, когда нужно защитить Родину или товарищей.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— это место, где хранят память о погибших. Там можно увидеть плиты, обелиски, имена героев и цветы, которые приносят люди в знак уважения.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Отвага — это умение не отступить перед опасностью. Она помогает человеку действовать смело, даже если ему страшно и очень трудно.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Отвага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— это бережное сохранение событий, имён и историй. Благодаря памяти мы знаем о героях прошлого и можем сказать им спасибо.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 на месте боя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сражения стоит строгий обелиск, и вокруг него всегда тихо. Люди читают надписи, смотрят на камень и понимают, что война оставила след не только в книгах, но и в самой земле.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Братская могила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братской могилы лежат свежие цветы, а рядом стоят дети и взрослые. Они приходят сюда не ради громких слов, а чтобы спокойно поблагодарить тех, кто уже не вернулся домой.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Памятная плита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 можно увидеть плиту с именами и звёздами. Проезжающие останавливаются на минуту, потому что такие места словно напоминают: рядом с обычной жизнью всегда есть история подвига.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память сегодня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мир нужно беречь. Спокойные дни не появляются сами собой: за ними стоит труд, смелость и жертва людей, которые защищали страну.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уважать ветеранов и всех, кто пережил войну. Даже самый юный солдат мог проявить взрослую ответственность и остаться верным товарищам.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показывает, что большой подвиг может совершить небольшой отряд. Иногда именно несколько человек удерживают важный рубеж и меняют ход событий.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и настоящей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основана на реальных событиях, поэтому звучит особенно честно. Она помогает понять, что история страны состоит не только из дат, но и из человеческих судеб.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поют на уроках, концертах и памятных встречах, и каждый раз она объединяет людей. Так песня становится общим знаком уважения к прошлому и благодарности героям.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после урока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остаётся гордость за солдат, которые не отступили. Их стойкость помогает увидеть, как много значит смелость в трудный час.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благодарность тем, кто защитил Родину. Хочется сказать простое и важное слово: «Спасибо» — тем, чья память живёт в сердцах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уважение к прошлому и к памятным местам. Они напоминают, что у каждого камня и обелиска есть своя история.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конечно, есть тихая печаль. Она нужна, чтобы помнить цену мира и не забывать, какой дорогой ценой он был сохранён.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87" y="149325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187" y="3292425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факты о подвиге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высота стала местом тяжёлого боя и символом стойкости. С неё было важно наблюдать за местностью и удерживать важный рубеж.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под Рудней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защищали обычные молодые солдаты. Их было немного, но они держались вместе, помогая друг другу и не оставляя позицию в трудный момент.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отряд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Михаила Матусовского и музыка Вениамина Баснера сделали подвиг известным многим людям. Песня помогла сохранить память о героях на долгие годы.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сохранила память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напоминает, что даже тихое и незаметное место может стать символом мужества. Она учит помнить героев, ценить мир и благодарить тех, кто его защищал.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«Безымянная высота» важна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2026-05-24T22:30:21Z</dcterms:created>
  <dcterms:modified xsi:type="dcterms:W3CDTF">2026-05-24T22:30:21Z</dcterms:modified>
</cp:coreProperties>
</file>