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труд и чудо в истории старообрядческой артели.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рассказ «Запечатлённый ангел»: ключевые темы и смысл произведения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Лескова возник в 1870-е годы, когда писатель особенно внимательно обращался к народной религиозности, старообрядческой среде и духовной культуре России. Именно этот фон определяет и сюжет, и смысловые акценты произведения.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рассказа и эпоха его создания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 и место рассказа в его творчестве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«Запечатлённый ангел» продолжает его интерес к духовной стойкости, народной культуре и живой речи. В центре оказываются не громкие события, а высокая значимость обычного человеческого поступка.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манера, точные бытовые детали и соединение земного с возвышенным делают рассказ частью лесковской художественной системы, где ремесло становится хранителем памяти и традиции.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постоянно обращался к образам «праведников» и к людям, чья нравственная сила раскрывается в повседневном труде, верности убеждениям и внутренней независимости от внешнего давления.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Иконописная артель как центр художественного мира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как пространство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иконой показана как точное и дисциплинированное ремесло. Здесь важны порядок, собранность и уважение к каждой детали, потому что мастер отвечает не только за качество, но и за святыню.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Артель как община веры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мастеров объединён общим делом и общей нравственной мерой. Их труд соединяет профессиональное мастерство, молитвенное сосредоточение и чувство долга перед общиной и традицией.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святыне к испытанию: как развивается сюжет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бытовое действие постепенно приобретает духовный смысл.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конфликт и источник напряжения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на столкновении внешней опасности и человеческой слабости с требованием удержать образ в первоначальной чистоте и целостности.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икона — не украшение, а носитель веры, памяти и общинной ответственности. Поэтому любое действие вокруг неё приобретает нравственное значение.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возникает из-за угрозы утраты святыни: икону необходимо не просто сохранить физически, но и уберечь от любого искажения смысла и формы.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риск делает повествование напряжённым: читатель видит, как обычная ситуация превращается в проверку духовной верности.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ангела и его символическое значение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 в рассказе связан с представлением о защите свыше. Его образ воплощает спокойную, несломленную уверенность в том, что святыня не оставлена без попечения.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идеал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ангела воспринимается как знак духовной чистоты и совершенной гармонии. Оно задаёт высокую меру, с которой соотносится труд мастеров и поведение героев.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художественного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 объединяет религиозный и художественный планы произведения. Через него икона становится не только предметом почитания, но и выражением высшей красоты.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рассказа и их взаимосвязь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линии не существуют отдельно: каждая поддерживает другую и усиливает религиозно-нравственный смысл повествования.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рассказе звучат вера, традиция и труд; именно они формируют его внутренний каркас и смысловую цельность.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рассказа Н. С. Лескова «Запечатлённый ангел»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в изображении Лескова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уважение к традиции — рукописной, иконописной, ремесленной. Для героев важно сохранить не только предмет, но и преемственность духовного опыта.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Старообрядческий мир показан как закрытое и очень дисциплинированное сообщество. Его жизнь подчинена строгому обряду, а бытовые привычки тесно связаны с религиозной нормой.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сводит эту среду к исторической экзотике: он показывает её как хранителя культурной памяти, где вера определяет и повседневный уклад, и нравственный выбор.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сказ, разговорность, архаическая лексика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интонация и 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так, будто его рассказывают вслух, с живой интонацией и естественными отступлениями. Благодаря этому текст воспринимается как достоверное свидетельство, а не как отвлечённый пересказ.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истории и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соединяет просторечие, церковнославянизмы и архаическую лексику с точными названиями предметов и действий. Такой язык создаёт исторический колорит и помогает почувствовать культурную среду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рассказе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текста и их роль в раскрытии темы сохранения святыни и человеческой верности.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связан не с частным эпизодом, а с общей идеей сохранения духовной и культурной преемственности.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«Запечатлённый ангел»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предметный мир рассказа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сосредоточено на дереве, красках, досках и лампадах: предметный мир показывает реальную основу иконописного труда и его дисциплину.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детали света, золота и сияния переводят описание от ремесла к иконе, подчёркивая её особую, сакральную природу.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слой образов связан с зимой, снегом и санным путём: предметная конкретность усиливает ощущение испытания и бережного пути со святыней.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контрастов в рассказе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только организуют композицию, но и помогают увидеть, как духовный смысл проявляется через материальную форму и испытание.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внешнее напряжение, тем отчётливее раскрываются вера, красота и ценность сохранённой святыни.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«Запечатлённый ангел»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 иконы в произведении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иконы требует не только мастерства, но и внутренней собранности: для Лескова художественная работа неотделима от веры, чистоты намерения и уважения к традиции.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ангела выражает идею незамутнённой гармонии: он связывает земной труд и небесный идеал, делая икону центром духовного опыта героев.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 рассказе воспринимается не как украшение, а как святыня, через которую герои соотносят повседневную жизнь с высшим духовным порядком и мерой нравственной ответственности.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дорога становится символом духовного движения: через препятствия герои подтверждают, что святыня ценна не сама по себе, а как предмет общей верности и охраны.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как пространство испытания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путь в рассказе создаёт ощущение риска и хрупкости: снег, холод и темнота делают перенос иконы трудным делом, требующим осторожности, терпения и взаимной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раскрывается идея сохранения традиции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повествования показывает, что традиция существует как последовательность практических действий и нравственных решений.
</a:t>
            </a:r>
            <a:endParaRPr lang="en-US" sz="10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сводит религиозную и культурную проблему к одному узловому вопросу: что удерживает традицию, когда исчезает привычная опора на мастерство и ответственность?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текста — как сохранить подлинность веры в меняющемся мире.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«Запечатлённый ангел»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эмоционального эффекта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создаёт сочетание устного рассказа с точной бытовой деталью: благодаря этому повествование кажется одновременно живым и достоверным.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 строится на постепенном усилении: от спокойного рассказа к напряжённому переживанию святыне.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Лесков, «Запечатлённый ангел»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школьного чтения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развивает разговор о труде как нравственной ценности: здесь мастерство понимается не только как умение, но и как ответственность перед людьми и святыней.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обсуждать, как литература XIX века соединяет историю, веру и народную культуру, не сводя их к простому пересказу событий.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важны вопросы выбора и верности: герои показывают, как повседневное решение становится проверкой характера и убеждений.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анализа языка, символики и композиции, потому что в нём ясно видно, как бытовая деталь превращается в носитель глубокого смысла.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чтения: смысл ангела и смысл человеческой верности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«Запечатлённый ангел» убеждает, что святыня сохраняется там, где труд соединён с верой, а красота — с ответственностью. Ангел становится знаком внутренней стойкости человека и живой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2026-05-23T17:15:52Z</dcterms:created>
  <dcterms:modified xsi:type="dcterms:W3CDTF">2026-05-23T17:15:52Z</dcterms:modified>
</cp:coreProperties>
</file>